
<file path=[Content_Types].xml><?xml version="1.0" encoding="utf-8"?>
<Types xmlns="http://schemas.openxmlformats.org/package/2006/content-types">
  <Default Extension="fntdata" ContentType="application/x-fontdata"/>
  <Default Extension="gif" ContentType="image/gif"/>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82" r:id="rId1"/>
  </p:sldMasterIdLst>
  <p:notesMasterIdLst>
    <p:notesMasterId r:id="rId18"/>
  </p:notesMasterIdLst>
  <p:sldIdLst>
    <p:sldId id="256" r:id="rId2"/>
    <p:sldId id="258" r:id="rId3"/>
    <p:sldId id="261" r:id="rId4"/>
    <p:sldId id="276" r:id="rId5"/>
    <p:sldId id="313" r:id="rId6"/>
    <p:sldId id="262" r:id="rId7"/>
    <p:sldId id="314" r:id="rId8"/>
    <p:sldId id="315" r:id="rId9"/>
    <p:sldId id="323" r:id="rId10"/>
    <p:sldId id="316" r:id="rId11"/>
    <p:sldId id="317" r:id="rId12"/>
    <p:sldId id="322" r:id="rId13"/>
    <p:sldId id="318" r:id="rId14"/>
    <p:sldId id="319" r:id="rId15"/>
    <p:sldId id="320" r:id="rId16"/>
    <p:sldId id="321" r:id="rId17"/>
  </p:sldIdLst>
  <p:sldSz cx="9144000" cy="5143500" type="screen16x9"/>
  <p:notesSz cx="6858000" cy="9144000"/>
  <p:embeddedFontLst>
    <p:embeddedFont>
      <p:font typeface="Anaheim" panose="020B0604020202020204" charset="0"/>
      <p:regular r:id="rId19"/>
    </p:embeddedFont>
    <p:embeddedFont>
      <p:font typeface="Bebas Neue" panose="020B0606020202050201" pitchFamily="34" charset="0"/>
      <p:regular r:id="rId20"/>
    </p:embeddedFont>
    <p:embeddedFont>
      <p:font typeface="Bevan" panose="020B0604020202020204" charset="0"/>
      <p:regular r:id="rId21"/>
      <p:italic r:id="rId22"/>
    </p:embeddedFont>
    <p:embeddedFont>
      <p:font typeface="Consolas" panose="020B0609020204030204" pitchFamily="49" charset="0"/>
      <p:regular r:id="rId23"/>
      <p:bold r:id="rId24"/>
      <p:italic r:id="rId25"/>
      <p:boldItalic r:id="rId26"/>
    </p:embeddedFont>
    <p:embeddedFont>
      <p:font typeface="Lato" panose="020F0502020204030203" pitchFamily="34" charset="0"/>
      <p:regular r:id="rId27"/>
      <p:bold r:id="rId28"/>
      <p:italic r:id="rId29"/>
      <p:boldItalic r:id="rId30"/>
    </p:embeddedFont>
    <p:embeddedFont>
      <p:font typeface="Nunito Light" pitchFamily="2" charset="0"/>
      <p:regular r:id="rId31"/>
      <p:italic r:id="rId32"/>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E49F1811-D186-4F2F-9E74-99A96BE6D548}">
  <a:tblStyle styleId="{E49F1811-D186-4F2F-9E74-99A96BE6D548}"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43" d="100"/>
          <a:sy n="143" d="100"/>
        </p:scale>
        <p:origin x="1236" y="114"/>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notesMaster" Target="notesMasters/notesMaster1.xml"/><Relationship Id="rId26" Type="http://schemas.openxmlformats.org/officeDocument/2006/relationships/font" Target="fonts/font8.fntdata"/><Relationship Id="rId3" Type="http://schemas.openxmlformats.org/officeDocument/2006/relationships/slide" Target="slides/slide2.xml"/><Relationship Id="rId21" Type="http://schemas.openxmlformats.org/officeDocument/2006/relationships/font" Target="fonts/font3.fntdata"/><Relationship Id="rId34"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7.fntdata"/><Relationship Id="rId33"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2.fntdata"/><Relationship Id="rId29" Type="http://schemas.openxmlformats.org/officeDocument/2006/relationships/font" Target="fonts/font11.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6.fntdata"/><Relationship Id="rId32" Type="http://schemas.openxmlformats.org/officeDocument/2006/relationships/font" Target="fonts/font14.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5.fntdata"/><Relationship Id="rId28" Type="http://schemas.openxmlformats.org/officeDocument/2006/relationships/font" Target="fonts/font10.fntdata"/><Relationship Id="rId36"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font" Target="fonts/font1.fntdata"/><Relationship Id="rId31" Type="http://schemas.openxmlformats.org/officeDocument/2006/relationships/font" Target="fonts/font13.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4.fntdata"/><Relationship Id="rId27" Type="http://schemas.openxmlformats.org/officeDocument/2006/relationships/font" Target="fonts/font9.fntdata"/><Relationship Id="rId30" Type="http://schemas.openxmlformats.org/officeDocument/2006/relationships/font" Target="fonts/font12.fntdata"/><Relationship Id="rId35" Type="http://schemas.openxmlformats.org/officeDocument/2006/relationships/theme" Target="theme/theme1.xml"/><Relationship Id="rId8" Type="http://schemas.openxmlformats.org/officeDocument/2006/relationships/slide" Target="slides/slide7.xml"/></Relationships>
</file>

<file path=ppt/media/image1.png>
</file>

<file path=ppt/media/image10.png>
</file>

<file path=ppt/media/image11.png>
</file>

<file path=ppt/media/image12.png>
</file>

<file path=ppt/media/image13.png>
</file>

<file path=ppt/media/image14.gif>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6"/>
        <p:cNvGrpSpPr/>
        <p:nvPr/>
      </p:nvGrpSpPr>
      <p:grpSpPr>
        <a:xfrm>
          <a:off x="0" y="0"/>
          <a:ext cx="0" cy="0"/>
          <a:chOff x="0" y="0"/>
          <a:chExt cx="0" cy="0"/>
        </a:xfrm>
      </p:grpSpPr>
      <p:sp>
        <p:nvSpPr>
          <p:cNvPr id="277" name="Google Shape;277;g4dfce81f19_0_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8" name="Google Shape;278;g4dfce81f19_0_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1"/>
        <p:cNvGrpSpPr/>
        <p:nvPr/>
      </p:nvGrpSpPr>
      <p:grpSpPr>
        <a:xfrm>
          <a:off x="0" y="0"/>
          <a:ext cx="0" cy="0"/>
          <a:chOff x="0" y="0"/>
          <a:chExt cx="0" cy="0"/>
        </a:xfrm>
      </p:grpSpPr>
      <p:sp>
        <p:nvSpPr>
          <p:cNvPr id="302" name="Google Shape;302;gd431007ba2_0_2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3" name="Google Shape;303;gd431007ba2_0_2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endParaRPr sz="1200" i="1">
              <a:solidFill>
                <a:srgbClr val="595959"/>
              </a:solidFill>
              <a:latin typeface="Anaheim"/>
              <a:ea typeface="Anaheim"/>
              <a:cs typeface="Anaheim"/>
              <a:sym typeface="Anaheim"/>
            </a:endParaRPr>
          </a:p>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0"/>
        <p:cNvGrpSpPr/>
        <p:nvPr/>
      </p:nvGrpSpPr>
      <p:grpSpPr>
        <a:xfrm>
          <a:off x="0" y="0"/>
          <a:ext cx="0" cy="0"/>
          <a:chOff x="0" y="0"/>
          <a:chExt cx="0" cy="0"/>
        </a:xfrm>
      </p:grpSpPr>
      <p:sp>
        <p:nvSpPr>
          <p:cNvPr id="351" name="Google Shape;351;g14072739ea5_1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2" name="Google Shape;352;g14072739ea5_12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1"/>
        <p:cNvGrpSpPr/>
        <p:nvPr/>
      </p:nvGrpSpPr>
      <p:grpSpPr>
        <a:xfrm>
          <a:off x="0" y="0"/>
          <a:ext cx="0" cy="0"/>
          <a:chOff x="0" y="0"/>
          <a:chExt cx="0" cy="0"/>
        </a:xfrm>
      </p:grpSpPr>
      <p:sp>
        <p:nvSpPr>
          <p:cNvPr id="542" name="Google Shape;542;gd5260bdd85_0_27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43" name="Google Shape;543;gd5260bdd85_0_2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0"/>
        <p:cNvGrpSpPr/>
        <p:nvPr/>
      </p:nvGrpSpPr>
      <p:grpSpPr>
        <a:xfrm>
          <a:off x="0" y="0"/>
          <a:ext cx="0" cy="0"/>
          <a:chOff x="0" y="0"/>
          <a:chExt cx="0" cy="0"/>
        </a:xfrm>
      </p:grpSpPr>
      <p:sp>
        <p:nvSpPr>
          <p:cNvPr id="351" name="Google Shape;351;g14072739ea5_1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2" name="Google Shape;352;g14072739ea5_12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49642177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7"/>
        <p:cNvGrpSpPr/>
        <p:nvPr/>
      </p:nvGrpSpPr>
      <p:grpSpPr>
        <a:xfrm>
          <a:off x="0" y="0"/>
          <a:ext cx="0" cy="0"/>
          <a:chOff x="0" y="0"/>
          <a:chExt cx="0" cy="0"/>
        </a:xfrm>
      </p:grpSpPr>
      <p:sp>
        <p:nvSpPr>
          <p:cNvPr id="358" name="Google Shape;358;g54dda1946d_6_3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9" name="Google Shape;359;g54dda1946d_6_3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0"/>
        <p:cNvGrpSpPr/>
        <p:nvPr/>
      </p:nvGrpSpPr>
      <p:grpSpPr>
        <a:xfrm>
          <a:off x="0" y="0"/>
          <a:ext cx="0" cy="0"/>
          <a:chOff x="0" y="0"/>
          <a:chExt cx="0" cy="0"/>
        </a:xfrm>
      </p:grpSpPr>
      <p:sp>
        <p:nvSpPr>
          <p:cNvPr id="351" name="Google Shape;351;g14072739ea5_1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2" name="Google Shape;352;g14072739ea5_12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35120186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0"/>
        <p:cNvGrpSpPr/>
        <p:nvPr/>
      </p:nvGrpSpPr>
      <p:grpSpPr>
        <a:xfrm>
          <a:off x="0" y="0"/>
          <a:ext cx="0" cy="0"/>
          <a:chOff x="0" y="0"/>
          <a:chExt cx="0" cy="0"/>
        </a:xfrm>
      </p:grpSpPr>
      <p:sp>
        <p:nvSpPr>
          <p:cNvPr id="351" name="Google Shape;351;g14072739ea5_1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2" name="Google Shape;352;g14072739ea5_12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611946562"/>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3772375" y="913150"/>
            <a:ext cx="4658400" cy="2648400"/>
          </a:xfrm>
          <a:prstGeom prst="rect">
            <a:avLst/>
          </a:prstGeom>
        </p:spPr>
        <p:txBody>
          <a:bodyPr spcFirstLastPara="1" wrap="square" lIns="91425" tIns="91425" rIns="91425" bIns="91425" anchor="b" anchorCtr="0">
            <a:noAutofit/>
          </a:bodyPr>
          <a:lstStyle>
            <a:lvl1pPr lvl="0">
              <a:spcBef>
                <a:spcPts val="0"/>
              </a:spcBef>
              <a:spcAft>
                <a:spcPts val="0"/>
              </a:spcAft>
              <a:buClr>
                <a:srgbClr val="191919"/>
              </a:buClr>
              <a:buSzPts val="5200"/>
              <a:buNone/>
              <a:defRPr sz="5000"/>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a:endParaRPr/>
          </a:p>
        </p:txBody>
      </p:sp>
      <p:sp>
        <p:nvSpPr>
          <p:cNvPr id="10" name="Google Shape;10;p2"/>
          <p:cNvSpPr txBox="1">
            <a:spLocks noGrp="1"/>
          </p:cNvSpPr>
          <p:nvPr>
            <p:ph type="subTitle" idx="1"/>
          </p:nvPr>
        </p:nvSpPr>
        <p:spPr>
          <a:xfrm>
            <a:off x="3772375" y="3754575"/>
            <a:ext cx="4658400" cy="4758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1400"/>
              <a:buNone/>
              <a:defRPr sz="1600"/>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sp>
        <p:nvSpPr>
          <p:cNvPr id="11" name="Google Shape;11;p2"/>
          <p:cNvSpPr>
            <a:spLocks noGrp="1"/>
          </p:cNvSpPr>
          <p:nvPr>
            <p:ph type="pic" idx="2"/>
          </p:nvPr>
        </p:nvSpPr>
        <p:spPr>
          <a:xfrm rot="-229732">
            <a:off x="725829" y="965842"/>
            <a:ext cx="2551796" cy="3271598"/>
          </a:xfrm>
          <a:prstGeom prst="rect">
            <a:avLst/>
          </a:prstGeom>
          <a:noFill/>
          <a:ln w="76200" cap="flat" cmpd="sng">
            <a:solidFill>
              <a:schemeClr val="accent2"/>
            </a:solidFill>
            <a:prstDash val="solid"/>
            <a:round/>
            <a:headEnd type="none" w="sm" len="sm"/>
            <a:tailEnd type="none" w="sm" len="sm"/>
          </a:ln>
        </p:spPr>
      </p:sp>
      <p:pic>
        <p:nvPicPr>
          <p:cNvPr id="12" name="Google Shape;12;p2"/>
          <p:cNvPicPr preferRelativeResize="0"/>
          <p:nvPr/>
        </p:nvPicPr>
        <p:blipFill rotWithShape="1">
          <a:blip r:embed="rId2">
            <a:alphaModFix amt="15000"/>
          </a:blip>
          <a:srcRect t="16121" r="626"/>
          <a:stretch/>
        </p:blipFill>
        <p:spPr>
          <a:xfrm>
            <a:off x="-1" y="0"/>
            <a:ext cx="9144003" cy="5143501"/>
          </a:xfrm>
          <a:prstGeom prst="rect">
            <a:avLst/>
          </a:prstGeom>
          <a:noFill/>
          <a:ln>
            <a:noFill/>
          </a:ln>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40"/>
        <p:cNvGrpSpPr/>
        <p:nvPr/>
      </p:nvGrpSpPr>
      <p:grpSpPr>
        <a:xfrm>
          <a:off x="0" y="0"/>
          <a:ext cx="0" cy="0"/>
          <a:chOff x="0" y="0"/>
          <a:chExt cx="0" cy="0"/>
        </a:xfrm>
      </p:grpSpPr>
      <p:sp>
        <p:nvSpPr>
          <p:cNvPr id="41" name="Google Shape;41;p7"/>
          <p:cNvSpPr txBox="1">
            <a:spLocks noGrp="1"/>
          </p:cNvSpPr>
          <p:nvPr>
            <p:ph type="title"/>
          </p:nvPr>
        </p:nvSpPr>
        <p:spPr>
          <a:xfrm>
            <a:off x="720000" y="445025"/>
            <a:ext cx="77109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42" name="Google Shape;42;p7"/>
          <p:cNvSpPr txBox="1">
            <a:spLocks noGrp="1"/>
          </p:cNvSpPr>
          <p:nvPr>
            <p:ph type="subTitle" idx="1"/>
          </p:nvPr>
        </p:nvSpPr>
        <p:spPr>
          <a:xfrm>
            <a:off x="720000" y="1541950"/>
            <a:ext cx="4294800" cy="3062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600"/>
              <a:buFont typeface="Nunito Light"/>
              <a:buChar char="●"/>
              <a:defRPr sz="1600"/>
            </a:lvl1pPr>
            <a:lvl2pPr lvl="1" algn="ctr" rtl="0">
              <a:lnSpc>
                <a:spcPct val="100000"/>
              </a:lnSpc>
              <a:spcBef>
                <a:spcPts val="0"/>
              </a:spcBef>
              <a:spcAft>
                <a:spcPts val="0"/>
              </a:spcAft>
              <a:buClr>
                <a:srgbClr val="E76A28"/>
              </a:buClr>
              <a:buSzPts val="1600"/>
              <a:buFont typeface="Nunito Light"/>
              <a:buChar char="○"/>
              <a:defRPr/>
            </a:lvl2pPr>
            <a:lvl3pPr lvl="2" algn="ctr" rtl="0">
              <a:lnSpc>
                <a:spcPct val="100000"/>
              </a:lnSpc>
              <a:spcBef>
                <a:spcPts val="1600"/>
              </a:spcBef>
              <a:spcAft>
                <a:spcPts val="0"/>
              </a:spcAft>
              <a:buClr>
                <a:srgbClr val="E76A28"/>
              </a:buClr>
              <a:buSzPts val="1500"/>
              <a:buFont typeface="Nunito Light"/>
              <a:buChar char="■"/>
              <a:defRPr/>
            </a:lvl3pPr>
            <a:lvl4pPr lvl="3" algn="ctr" rtl="0">
              <a:lnSpc>
                <a:spcPct val="100000"/>
              </a:lnSpc>
              <a:spcBef>
                <a:spcPts val="1600"/>
              </a:spcBef>
              <a:spcAft>
                <a:spcPts val="0"/>
              </a:spcAft>
              <a:buClr>
                <a:srgbClr val="E76A28"/>
              </a:buClr>
              <a:buSzPts val="1500"/>
              <a:buFont typeface="Nunito Light"/>
              <a:buChar char="●"/>
              <a:defRPr/>
            </a:lvl4pPr>
            <a:lvl5pPr lvl="4" algn="ctr" rtl="0">
              <a:lnSpc>
                <a:spcPct val="100000"/>
              </a:lnSpc>
              <a:spcBef>
                <a:spcPts val="1600"/>
              </a:spcBef>
              <a:spcAft>
                <a:spcPts val="0"/>
              </a:spcAft>
              <a:buClr>
                <a:srgbClr val="E76A28"/>
              </a:buClr>
              <a:buSzPts val="1400"/>
              <a:buFont typeface="Nunito Light"/>
              <a:buChar char="○"/>
              <a:defRPr/>
            </a:lvl5pPr>
            <a:lvl6pPr lvl="5" algn="ctr" rtl="0">
              <a:lnSpc>
                <a:spcPct val="100000"/>
              </a:lnSpc>
              <a:spcBef>
                <a:spcPts val="1600"/>
              </a:spcBef>
              <a:spcAft>
                <a:spcPts val="0"/>
              </a:spcAft>
              <a:buClr>
                <a:srgbClr val="999999"/>
              </a:buClr>
              <a:buSzPts val="1400"/>
              <a:buFont typeface="Nunito Light"/>
              <a:buChar char="■"/>
              <a:defRPr/>
            </a:lvl6pPr>
            <a:lvl7pPr lvl="6" algn="ctr" rtl="0">
              <a:lnSpc>
                <a:spcPct val="100000"/>
              </a:lnSpc>
              <a:spcBef>
                <a:spcPts val="1600"/>
              </a:spcBef>
              <a:spcAft>
                <a:spcPts val="0"/>
              </a:spcAft>
              <a:buClr>
                <a:srgbClr val="999999"/>
              </a:buClr>
              <a:buSzPts val="1300"/>
              <a:buFont typeface="Nunito Light"/>
              <a:buChar char="●"/>
              <a:defRPr/>
            </a:lvl7pPr>
            <a:lvl8pPr lvl="7" algn="ctr" rtl="0">
              <a:lnSpc>
                <a:spcPct val="100000"/>
              </a:lnSpc>
              <a:spcBef>
                <a:spcPts val="1600"/>
              </a:spcBef>
              <a:spcAft>
                <a:spcPts val="0"/>
              </a:spcAft>
              <a:buClr>
                <a:srgbClr val="999999"/>
              </a:buClr>
              <a:buSzPts val="1300"/>
              <a:buFont typeface="Nunito Light"/>
              <a:buChar char="○"/>
              <a:defRPr/>
            </a:lvl8pPr>
            <a:lvl9pPr lvl="8" algn="ctr" rtl="0">
              <a:lnSpc>
                <a:spcPct val="100000"/>
              </a:lnSpc>
              <a:spcBef>
                <a:spcPts val="1600"/>
              </a:spcBef>
              <a:spcAft>
                <a:spcPts val="1600"/>
              </a:spcAft>
              <a:buClr>
                <a:srgbClr val="999999"/>
              </a:buClr>
              <a:buSzPts val="1400"/>
              <a:buFont typeface="Nunito Light"/>
              <a:buChar char="■"/>
              <a:defRPr/>
            </a:lvl9pPr>
          </a:lstStyle>
          <a:p>
            <a:endParaRPr/>
          </a:p>
        </p:txBody>
      </p:sp>
      <p:pic>
        <p:nvPicPr>
          <p:cNvPr id="43" name="Google Shape;43;p7"/>
          <p:cNvPicPr preferRelativeResize="0"/>
          <p:nvPr/>
        </p:nvPicPr>
        <p:blipFill rotWithShape="1">
          <a:blip r:embed="rId2">
            <a:alphaModFix amt="15000"/>
          </a:blip>
          <a:srcRect t="16121" r="626"/>
          <a:stretch/>
        </p:blipFill>
        <p:spPr>
          <a:xfrm>
            <a:off x="-1" y="0"/>
            <a:ext cx="9144003" cy="5143501"/>
          </a:xfrm>
          <a:prstGeom prst="rect">
            <a:avLst/>
          </a:prstGeom>
          <a:noFill/>
          <a:ln>
            <a:noFill/>
          </a:ln>
        </p:spPr>
      </p:pic>
      <p:sp>
        <p:nvSpPr>
          <p:cNvPr id="44" name="Google Shape;44;p7"/>
          <p:cNvSpPr>
            <a:spLocks noGrp="1"/>
          </p:cNvSpPr>
          <p:nvPr>
            <p:ph type="pic" idx="2"/>
          </p:nvPr>
        </p:nvSpPr>
        <p:spPr>
          <a:xfrm rot="268948">
            <a:off x="5303480" y="1045374"/>
            <a:ext cx="2817518" cy="3045653"/>
          </a:xfrm>
          <a:prstGeom prst="rect">
            <a:avLst/>
          </a:prstGeom>
          <a:noFill/>
          <a:ln w="76200" cap="flat" cmpd="sng">
            <a:solidFill>
              <a:schemeClr val="accent2"/>
            </a:solidFill>
            <a:prstDash val="solid"/>
            <a:round/>
            <a:headEnd type="none" w="sm" len="sm"/>
            <a:tailEnd type="none" w="sm" len="sm"/>
          </a:ln>
        </p:spPr>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66"/>
        <p:cNvGrpSpPr/>
        <p:nvPr/>
      </p:nvGrpSpPr>
      <p:grpSpPr>
        <a:xfrm>
          <a:off x="0" y="0"/>
          <a:ext cx="0" cy="0"/>
          <a:chOff x="0" y="0"/>
          <a:chExt cx="0" cy="0"/>
        </a:xfrm>
      </p:grpSpPr>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able of contents">
  <p:cSld name="BLANK_1_1_1_1_1_1">
    <p:spTree>
      <p:nvGrpSpPr>
        <p:cNvPr id="1" name="Shape 67"/>
        <p:cNvGrpSpPr/>
        <p:nvPr/>
      </p:nvGrpSpPr>
      <p:grpSpPr>
        <a:xfrm>
          <a:off x="0" y="0"/>
          <a:ext cx="0" cy="0"/>
          <a:chOff x="0" y="0"/>
          <a:chExt cx="0" cy="0"/>
        </a:xfrm>
      </p:grpSpPr>
      <p:sp>
        <p:nvSpPr>
          <p:cNvPr id="68" name="Google Shape;68;p1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69" name="Google Shape;69;p13"/>
          <p:cNvSpPr txBox="1">
            <a:spLocks noGrp="1"/>
          </p:cNvSpPr>
          <p:nvPr>
            <p:ph type="subTitle" idx="1"/>
          </p:nvPr>
        </p:nvSpPr>
        <p:spPr>
          <a:xfrm>
            <a:off x="720000" y="2216850"/>
            <a:ext cx="2305500" cy="484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70" name="Google Shape;70;p13"/>
          <p:cNvSpPr txBox="1">
            <a:spLocks noGrp="1"/>
          </p:cNvSpPr>
          <p:nvPr>
            <p:ph type="subTitle" idx="2"/>
          </p:nvPr>
        </p:nvSpPr>
        <p:spPr>
          <a:xfrm>
            <a:off x="3419269" y="2216850"/>
            <a:ext cx="2305500" cy="484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71" name="Google Shape;71;p13"/>
          <p:cNvSpPr txBox="1">
            <a:spLocks noGrp="1"/>
          </p:cNvSpPr>
          <p:nvPr>
            <p:ph type="subTitle" idx="3"/>
          </p:nvPr>
        </p:nvSpPr>
        <p:spPr>
          <a:xfrm>
            <a:off x="720000" y="3913125"/>
            <a:ext cx="2305500" cy="484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72" name="Google Shape;72;p13"/>
          <p:cNvSpPr txBox="1">
            <a:spLocks noGrp="1"/>
          </p:cNvSpPr>
          <p:nvPr>
            <p:ph type="subTitle" idx="4"/>
          </p:nvPr>
        </p:nvSpPr>
        <p:spPr>
          <a:xfrm>
            <a:off x="3419269" y="3913125"/>
            <a:ext cx="2305500" cy="484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73" name="Google Shape;73;p13"/>
          <p:cNvSpPr txBox="1">
            <a:spLocks noGrp="1"/>
          </p:cNvSpPr>
          <p:nvPr>
            <p:ph type="subTitle" idx="5"/>
          </p:nvPr>
        </p:nvSpPr>
        <p:spPr>
          <a:xfrm>
            <a:off x="6118545" y="2216850"/>
            <a:ext cx="2305500" cy="484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74" name="Google Shape;74;p13"/>
          <p:cNvSpPr txBox="1">
            <a:spLocks noGrp="1"/>
          </p:cNvSpPr>
          <p:nvPr>
            <p:ph type="subTitle" idx="6"/>
          </p:nvPr>
        </p:nvSpPr>
        <p:spPr>
          <a:xfrm>
            <a:off x="6118545" y="3913125"/>
            <a:ext cx="2305500" cy="484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75" name="Google Shape;75;p13"/>
          <p:cNvSpPr txBox="1">
            <a:spLocks noGrp="1"/>
          </p:cNvSpPr>
          <p:nvPr>
            <p:ph type="title" idx="7" hasCustomPrompt="1"/>
          </p:nvPr>
        </p:nvSpPr>
        <p:spPr>
          <a:xfrm>
            <a:off x="720000" y="1268233"/>
            <a:ext cx="734700" cy="4476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3000"/>
              <a:buNone/>
              <a:defRPr sz="3000">
                <a:solidFill>
                  <a:schemeClr val="dk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76" name="Google Shape;76;p13"/>
          <p:cNvSpPr txBox="1">
            <a:spLocks noGrp="1"/>
          </p:cNvSpPr>
          <p:nvPr>
            <p:ph type="title" idx="8" hasCustomPrompt="1"/>
          </p:nvPr>
        </p:nvSpPr>
        <p:spPr>
          <a:xfrm>
            <a:off x="720000" y="2959166"/>
            <a:ext cx="734700" cy="4476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3000"/>
              <a:buNone/>
              <a:defRPr sz="3000">
                <a:solidFill>
                  <a:schemeClr val="dk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77" name="Google Shape;77;p13"/>
          <p:cNvSpPr txBox="1">
            <a:spLocks noGrp="1"/>
          </p:cNvSpPr>
          <p:nvPr>
            <p:ph type="title" idx="9" hasCustomPrompt="1"/>
          </p:nvPr>
        </p:nvSpPr>
        <p:spPr>
          <a:xfrm>
            <a:off x="3419269" y="1268233"/>
            <a:ext cx="734700" cy="4476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3000"/>
              <a:buNone/>
              <a:defRPr sz="3000">
                <a:solidFill>
                  <a:schemeClr val="dk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78" name="Google Shape;78;p13"/>
          <p:cNvSpPr txBox="1">
            <a:spLocks noGrp="1"/>
          </p:cNvSpPr>
          <p:nvPr>
            <p:ph type="title" idx="13" hasCustomPrompt="1"/>
          </p:nvPr>
        </p:nvSpPr>
        <p:spPr>
          <a:xfrm>
            <a:off x="3419269" y="2959166"/>
            <a:ext cx="734700" cy="4476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3000"/>
              <a:buNone/>
              <a:defRPr sz="3000">
                <a:solidFill>
                  <a:schemeClr val="dk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79" name="Google Shape;79;p13"/>
          <p:cNvSpPr txBox="1">
            <a:spLocks noGrp="1"/>
          </p:cNvSpPr>
          <p:nvPr>
            <p:ph type="title" idx="14" hasCustomPrompt="1"/>
          </p:nvPr>
        </p:nvSpPr>
        <p:spPr>
          <a:xfrm>
            <a:off x="6118545" y="1268233"/>
            <a:ext cx="734700" cy="4476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3000"/>
              <a:buNone/>
              <a:defRPr sz="3000">
                <a:solidFill>
                  <a:schemeClr val="dk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80" name="Google Shape;80;p13"/>
          <p:cNvSpPr txBox="1">
            <a:spLocks noGrp="1"/>
          </p:cNvSpPr>
          <p:nvPr>
            <p:ph type="title" idx="15" hasCustomPrompt="1"/>
          </p:nvPr>
        </p:nvSpPr>
        <p:spPr>
          <a:xfrm>
            <a:off x="6118545" y="2959166"/>
            <a:ext cx="734700" cy="4476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3000"/>
              <a:buNone/>
              <a:defRPr sz="3000">
                <a:solidFill>
                  <a:schemeClr val="dk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81" name="Google Shape;81;p13"/>
          <p:cNvSpPr txBox="1">
            <a:spLocks noGrp="1"/>
          </p:cNvSpPr>
          <p:nvPr>
            <p:ph type="subTitle" idx="16"/>
          </p:nvPr>
        </p:nvSpPr>
        <p:spPr>
          <a:xfrm>
            <a:off x="720000" y="1827625"/>
            <a:ext cx="2305500" cy="3945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Bebas Neue"/>
              <a:buNone/>
              <a:defRPr sz="2000">
                <a:solidFill>
                  <a:schemeClr val="dk1"/>
                </a:solidFill>
                <a:latin typeface="Bevan"/>
                <a:ea typeface="Bevan"/>
                <a:cs typeface="Bevan"/>
                <a:sym typeface="Bevan"/>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82" name="Google Shape;82;p13"/>
          <p:cNvSpPr txBox="1">
            <a:spLocks noGrp="1"/>
          </p:cNvSpPr>
          <p:nvPr>
            <p:ph type="subTitle" idx="17"/>
          </p:nvPr>
        </p:nvSpPr>
        <p:spPr>
          <a:xfrm>
            <a:off x="3419269" y="1827625"/>
            <a:ext cx="2305500" cy="3945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Bebas Neue"/>
              <a:buNone/>
              <a:defRPr sz="2000">
                <a:solidFill>
                  <a:schemeClr val="dk1"/>
                </a:solidFill>
                <a:latin typeface="Bevan"/>
                <a:ea typeface="Bevan"/>
                <a:cs typeface="Bevan"/>
                <a:sym typeface="Bevan"/>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83" name="Google Shape;83;p13"/>
          <p:cNvSpPr txBox="1">
            <a:spLocks noGrp="1"/>
          </p:cNvSpPr>
          <p:nvPr>
            <p:ph type="subTitle" idx="18"/>
          </p:nvPr>
        </p:nvSpPr>
        <p:spPr>
          <a:xfrm>
            <a:off x="6118545" y="1827625"/>
            <a:ext cx="2305500" cy="3945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Bebas Neue"/>
              <a:buNone/>
              <a:defRPr sz="2000">
                <a:solidFill>
                  <a:schemeClr val="dk1"/>
                </a:solidFill>
                <a:latin typeface="Bevan"/>
                <a:ea typeface="Bevan"/>
                <a:cs typeface="Bevan"/>
                <a:sym typeface="Bevan"/>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84" name="Google Shape;84;p13"/>
          <p:cNvSpPr txBox="1">
            <a:spLocks noGrp="1"/>
          </p:cNvSpPr>
          <p:nvPr>
            <p:ph type="subTitle" idx="19"/>
          </p:nvPr>
        </p:nvSpPr>
        <p:spPr>
          <a:xfrm>
            <a:off x="720000" y="3518625"/>
            <a:ext cx="2305500" cy="3945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Bebas Neue"/>
              <a:buNone/>
              <a:defRPr sz="2000">
                <a:solidFill>
                  <a:schemeClr val="dk1"/>
                </a:solidFill>
                <a:latin typeface="Bevan"/>
                <a:ea typeface="Bevan"/>
                <a:cs typeface="Bevan"/>
                <a:sym typeface="Bevan"/>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85" name="Google Shape;85;p13"/>
          <p:cNvSpPr txBox="1">
            <a:spLocks noGrp="1"/>
          </p:cNvSpPr>
          <p:nvPr>
            <p:ph type="subTitle" idx="20"/>
          </p:nvPr>
        </p:nvSpPr>
        <p:spPr>
          <a:xfrm>
            <a:off x="3419269" y="3518625"/>
            <a:ext cx="2305500" cy="3945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Bebas Neue"/>
              <a:buNone/>
              <a:defRPr sz="2000">
                <a:solidFill>
                  <a:schemeClr val="dk1"/>
                </a:solidFill>
                <a:latin typeface="Bevan"/>
                <a:ea typeface="Bevan"/>
                <a:cs typeface="Bevan"/>
                <a:sym typeface="Bevan"/>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86" name="Google Shape;86;p13"/>
          <p:cNvSpPr txBox="1">
            <a:spLocks noGrp="1"/>
          </p:cNvSpPr>
          <p:nvPr>
            <p:ph type="subTitle" idx="21"/>
          </p:nvPr>
        </p:nvSpPr>
        <p:spPr>
          <a:xfrm>
            <a:off x="6118545" y="3518625"/>
            <a:ext cx="2305500" cy="3945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Bebas Neue"/>
              <a:buNone/>
              <a:defRPr sz="2000">
                <a:solidFill>
                  <a:schemeClr val="dk1"/>
                </a:solidFill>
                <a:latin typeface="Bevan"/>
                <a:ea typeface="Bevan"/>
                <a:cs typeface="Bevan"/>
                <a:sym typeface="Bevan"/>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pic>
        <p:nvPicPr>
          <p:cNvPr id="87" name="Google Shape;87;p13"/>
          <p:cNvPicPr preferRelativeResize="0"/>
          <p:nvPr/>
        </p:nvPicPr>
        <p:blipFill rotWithShape="1">
          <a:blip r:embed="rId2">
            <a:alphaModFix amt="15000"/>
          </a:blip>
          <a:srcRect t="16121" r="626"/>
          <a:stretch/>
        </p:blipFill>
        <p:spPr>
          <a:xfrm>
            <a:off x="-1" y="0"/>
            <a:ext cx="9144003" cy="5143501"/>
          </a:xfrm>
          <a:prstGeom prst="rect">
            <a:avLst/>
          </a:prstGeom>
          <a:noFill/>
          <a:ln>
            <a:noFill/>
          </a:ln>
        </p:spPr>
      </p:pic>
      <p:pic>
        <p:nvPicPr>
          <p:cNvPr id="88" name="Google Shape;88;p13"/>
          <p:cNvPicPr preferRelativeResize="0"/>
          <p:nvPr/>
        </p:nvPicPr>
        <p:blipFill rotWithShape="1">
          <a:blip r:embed="rId3">
            <a:alphaModFix/>
          </a:blip>
          <a:srcRect l="1840" t="5633" r="30982" b="81334"/>
          <a:stretch/>
        </p:blipFill>
        <p:spPr>
          <a:xfrm>
            <a:off x="5874200" y="4507600"/>
            <a:ext cx="3269800" cy="635900"/>
          </a:xfrm>
          <a:prstGeom prst="rect">
            <a:avLst/>
          </a:prstGeom>
          <a:noFill/>
          <a:ln>
            <a:noFill/>
          </a:ln>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2">
  <p:cSld name="CUSTOM_12">
    <p:spTree>
      <p:nvGrpSpPr>
        <p:cNvPr id="1" name="Shape 116"/>
        <p:cNvGrpSpPr/>
        <p:nvPr/>
      </p:nvGrpSpPr>
      <p:grpSpPr>
        <a:xfrm>
          <a:off x="0" y="0"/>
          <a:ext cx="0" cy="0"/>
          <a:chOff x="0" y="0"/>
          <a:chExt cx="0" cy="0"/>
        </a:xfrm>
      </p:grpSpPr>
      <p:sp>
        <p:nvSpPr>
          <p:cNvPr id="117" name="Google Shape;117;p18"/>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pic>
        <p:nvPicPr>
          <p:cNvPr id="118" name="Google Shape;118;p18"/>
          <p:cNvPicPr preferRelativeResize="0"/>
          <p:nvPr/>
        </p:nvPicPr>
        <p:blipFill rotWithShape="1">
          <a:blip r:embed="rId2">
            <a:alphaModFix amt="15000"/>
          </a:blip>
          <a:srcRect t="16121" r="626"/>
          <a:stretch/>
        </p:blipFill>
        <p:spPr>
          <a:xfrm>
            <a:off x="-1" y="0"/>
            <a:ext cx="9144003" cy="5143501"/>
          </a:xfrm>
          <a:prstGeom prst="rect">
            <a:avLst/>
          </a:prstGeom>
          <a:noFill/>
          <a:ln>
            <a:noFill/>
          </a:ln>
        </p:spPr>
      </p:pic>
      <p:pic>
        <p:nvPicPr>
          <p:cNvPr id="119" name="Google Shape;119;p18"/>
          <p:cNvPicPr preferRelativeResize="0"/>
          <p:nvPr/>
        </p:nvPicPr>
        <p:blipFill rotWithShape="1">
          <a:blip r:embed="rId3">
            <a:alphaModFix/>
          </a:blip>
          <a:srcRect l="21412" t="18809" r="21412" b="27722"/>
          <a:stretch/>
        </p:blipFill>
        <p:spPr>
          <a:xfrm>
            <a:off x="8556250" y="341400"/>
            <a:ext cx="422641" cy="396200"/>
          </a:xfrm>
          <a:prstGeom prst="rect">
            <a:avLst/>
          </a:prstGeom>
          <a:noFill/>
          <a:ln>
            <a:noFill/>
          </a:ln>
        </p:spPr>
      </p:pic>
      <p:grpSp>
        <p:nvGrpSpPr>
          <p:cNvPr id="120" name="Google Shape;120;p18"/>
          <p:cNvGrpSpPr/>
          <p:nvPr/>
        </p:nvGrpSpPr>
        <p:grpSpPr>
          <a:xfrm rot="-1227448">
            <a:off x="8488624" y="4560774"/>
            <a:ext cx="382762" cy="238192"/>
            <a:chOff x="4215375" y="348675"/>
            <a:chExt cx="382775" cy="238200"/>
          </a:xfrm>
        </p:grpSpPr>
        <p:sp>
          <p:nvSpPr>
            <p:cNvPr id="121" name="Google Shape;121;p18"/>
            <p:cNvSpPr/>
            <p:nvPr/>
          </p:nvSpPr>
          <p:spPr>
            <a:xfrm>
              <a:off x="4359950" y="348675"/>
              <a:ext cx="238200" cy="238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18"/>
            <p:cNvSpPr/>
            <p:nvPr/>
          </p:nvSpPr>
          <p:spPr>
            <a:xfrm>
              <a:off x="4215375" y="348675"/>
              <a:ext cx="238200" cy="2382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 name="Google Shape;123;p18"/>
          <p:cNvGrpSpPr/>
          <p:nvPr/>
        </p:nvGrpSpPr>
        <p:grpSpPr>
          <a:xfrm>
            <a:off x="-1" y="4022950"/>
            <a:ext cx="1621701" cy="1120550"/>
            <a:chOff x="-1" y="4022950"/>
            <a:chExt cx="1621701" cy="1120550"/>
          </a:xfrm>
        </p:grpSpPr>
        <p:pic>
          <p:nvPicPr>
            <p:cNvPr id="124" name="Google Shape;124;p18"/>
            <p:cNvPicPr preferRelativeResize="0"/>
            <p:nvPr/>
          </p:nvPicPr>
          <p:blipFill rotWithShape="1">
            <a:blip r:embed="rId4">
              <a:alphaModFix/>
            </a:blip>
            <a:srcRect l="3884" t="5026" r="62797" b="76572"/>
            <a:stretch/>
          </p:blipFill>
          <p:spPr>
            <a:xfrm flipH="1">
              <a:off x="-1" y="4245650"/>
              <a:ext cx="1621701" cy="897850"/>
            </a:xfrm>
            <a:prstGeom prst="rect">
              <a:avLst/>
            </a:prstGeom>
            <a:noFill/>
            <a:ln>
              <a:noFill/>
            </a:ln>
          </p:spPr>
        </p:pic>
        <p:pic>
          <p:nvPicPr>
            <p:cNvPr id="125" name="Google Shape;125;p18"/>
            <p:cNvPicPr preferRelativeResize="0"/>
            <p:nvPr/>
          </p:nvPicPr>
          <p:blipFill rotWithShape="1">
            <a:blip r:embed="rId3">
              <a:alphaModFix/>
            </a:blip>
            <a:srcRect l="21412" t="18809" r="21412" b="27722"/>
            <a:stretch/>
          </p:blipFill>
          <p:spPr>
            <a:xfrm>
              <a:off x="117875" y="4022950"/>
              <a:ext cx="558276" cy="523350"/>
            </a:xfrm>
            <a:prstGeom prst="rect">
              <a:avLst/>
            </a:prstGeom>
            <a:noFill/>
            <a:ln>
              <a:noFill/>
            </a:ln>
          </p:spPr>
        </p:pic>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and two columns 1">
  <p:cSld name="TITLE_AND_TWO_COLUMNS_1_1">
    <p:spTree>
      <p:nvGrpSpPr>
        <p:cNvPr id="1" name="Shape 162"/>
        <p:cNvGrpSpPr/>
        <p:nvPr/>
      </p:nvGrpSpPr>
      <p:grpSpPr>
        <a:xfrm>
          <a:off x="0" y="0"/>
          <a:ext cx="0" cy="0"/>
          <a:chOff x="0" y="0"/>
          <a:chExt cx="0" cy="0"/>
        </a:xfrm>
      </p:grpSpPr>
      <p:pic>
        <p:nvPicPr>
          <p:cNvPr id="163" name="Google Shape;163;p24"/>
          <p:cNvPicPr preferRelativeResize="0"/>
          <p:nvPr/>
        </p:nvPicPr>
        <p:blipFill rotWithShape="1">
          <a:blip r:embed="rId2">
            <a:alphaModFix amt="15000"/>
          </a:blip>
          <a:srcRect t="16121" r="626"/>
          <a:stretch/>
        </p:blipFill>
        <p:spPr>
          <a:xfrm>
            <a:off x="-1" y="0"/>
            <a:ext cx="9144003" cy="5143501"/>
          </a:xfrm>
          <a:prstGeom prst="rect">
            <a:avLst/>
          </a:prstGeom>
          <a:noFill/>
          <a:ln>
            <a:noFill/>
          </a:ln>
        </p:spPr>
      </p:pic>
      <p:sp>
        <p:nvSpPr>
          <p:cNvPr id="164" name="Google Shape;164;p2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65" name="Google Shape;165;p24"/>
          <p:cNvSpPr txBox="1">
            <a:spLocks noGrp="1"/>
          </p:cNvSpPr>
          <p:nvPr>
            <p:ph type="subTitle" idx="1"/>
          </p:nvPr>
        </p:nvSpPr>
        <p:spPr>
          <a:xfrm>
            <a:off x="4570825" y="1521475"/>
            <a:ext cx="3581400" cy="2875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b="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66" name="Google Shape;166;p24"/>
          <p:cNvSpPr txBox="1">
            <a:spLocks noGrp="1"/>
          </p:cNvSpPr>
          <p:nvPr>
            <p:ph type="subTitle" idx="2"/>
          </p:nvPr>
        </p:nvSpPr>
        <p:spPr>
          <a:xfrm>
            <a:off x="720000" y="1521475"/>
            <a:ext cx="3581400" cy="2875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b="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pic>
        <p:nvPicPr>
          <p:cNvPr id="167" name="Google Shape;167;p24"/>
          <p:cNvPicPr preferRelativeResize="0"/>
          <p:nvPr/>
        </p:nvPicPr>
        <p:blipFill rotWithShape="1">
          <a:blip r:embed="rId3">
            <a:alphaModFix/>
          </a:blip>
          <a:srcRect l="4959" t="4988" r="34330" b="76611"/>
          <a:stretch/>
        </p:blipFill>
        <p:spPr>
          <a:xfrm>
            <a:off x="6189025" y="4245650"/>
            <a:ext cx="2954974" cy="897850"/>
          </a:xfrm>
          <a:prstGeom prst="rect">
            <a:avLst/>
          </a:prstGeom>
          <a:noFill/>
          <a:ln>
            <a:noFill/>
          </a:ln>
        </p:spPr>
      </p:pic>
      <p:pic>
        <p:nvPicPr>
          <p:cNvPr id="168" name="Google Shape;168;p24"/>
          <p:cNvPicPr preferRelativeResize="0"/>
          <p:nvPr/>
        </p:nvPicPr>
        <p:blipFill rotWithShape="1">
          <a:blip r:embed="rId4">
            <a:alphaModFix/>
          </a:blip>
          <a:srcRect l="21412" t="18809" r="21412" b="27722"/>
          <a:stretch/>
        </p:blipFill>
        <p:spPr>
          <a:xfrm>
            <a:off x="8305450" y="856125"/>
            <a:ext cx="558276" cy="523350"/>
          </a:xfrm>
          <a:prstGeom prst="rect">
            <a:avLst/>
          </a:prstGeom>
          <a:noFill/>
          <a:ln>
            <a:noFill/>
          </a:ln>
        </p:spPr>
      </p:pic>
      <p:grpSp>
        <p:nvGrpSpPr>
          <p:cNvPr id="169" name="Google Shape;169;p24"/>
          <p:cNvGrpSpPr/>
          <p:nvPr/>
        </p:nvGrpSpPr>
        <p:grpSpPr>
          <a:xfrm rot="-1227448">
            <a:off x="307674" y="4533624"/>
            <a:ext cx="382762" cy="238192"/>
            <a:chOff x="4215375" y="348675"/>
            <a:chExt cx="382775" cy="238200"/>
          </a:xfrm>
        </p:grpSpPr>
        <p:sp>
          <p:nvSpPr>
            <p:cNvPr id="170" name="Google Shape;170;p24"/>
            <p:cNvSpPr/>
            <p:nvPr/>
          </p:nvSpPr>
          <p:spPr>
            <a:xfrm>
              <a:off x="4359950" y="348675"/>
              <a:ext cx="238200" cy="238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171;p24"/>
            <p:cNvSpPr/>
            <p:nvPr/>
          </p:nvSpPr>
          <p:spPr>
            <a:xfrm>
              <a:off x="4215375" y="348675"/>
              <a:ext cx="238200" cy="2382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ackground">
  <p:cSld name="CUSTOM_9">
    <p:spTree>
      <p:nvGrpSpPr>
        <p:cNvPr id="1" name="Shape 258"/>
        <p:cNvGrpSpPr/>
        <p:nvPr/>
      </p:nvGrpSpPr>
      <p:grpSpPr>
        <a:xfrm>
          <a:off x="0" y="0"/>
          <a:ext cx="0" cy="0"/>
          <a:chOff x="0" y="0"/>
          <a:chExt cx="0" cy="0"/>
        </a:xfrm>
      </p:grpSpPr>
      <p:pic>
        <p:nvPicPr>
          <p:cNvPr id="259" name="Google Shape;259;p32"/>
          <p:cNvPicPr preferRelativeResize="0"/>
          <p:nvPr/>
        </p:nvPicPr>
        <p:blipFill rotWithShape="1">
          <a:blip r:embed="rId2">
            <a:alphaModFix amt="15000"/>
          </a:blip>
          <a:srcRect t="16121" r="626"/>
          <a:stretch/>
        </p:blipFill>
        <p:spPr>
          <a:xfrm>
            <a:off x="-1" y="0"/>
            <a:ext cx="9144003" cy="5143501"/>
          </a:xfrm>
          <a:prstGeom prst="rect">
            <a:avLst/>
          </a:prstGeom>
          <a:noFill/>
          <a:ln>
            <a:noFill/>
          </a:ln>
        </p:spPr>
      </p:pic>
      <p:grpSp>
        <p:nvGrpSpPr>
          <p:cNvPr id="260" name="Google Shape;260;p32"/>
          <p:cNvGrpSpPr/>
          <p:nvPr/>
        </p:nvGrpSpPr>
        <p:grpSpPr>
          <a:xfrm>
            <a:off x="7319500" y="3340850"/>
            <a:ext cx="1824502" cy="1805500"/>
            <a:chOff x="7319500" y="3340850"/>
            <a:chExt cx="1824502" cy="1805500"/>
          </a:xfrm>
        </p:grpSpPr>
        <p:pic>
          <p:nvPicPr>
            <p:cNvPr id="261" name="Google Shape;261;p32"/>
            <p:cNvPicPr preferRelativeResize="0"/>
            <p:nvPr/>
          </p:nvPicPr>
          <p:blipFill rotWithShape="1">
            <a:blip r:embed="rId3">
              <a:alphaModFix/>
            </a:blip>
            <a:srcRect l="9348" t="6200" r="53165" b="70491"/>
            <a:stretch/>
          </p:blipFill>
          <p:spPr>
            <a:xfrm>
              <a:off x="7319500" y="4009000"/>
              <a:ext cx="1824502" cy="1137350"/>
            </a:xfrm>
            <a:prstGeom prst="rect">
              <a:avLst/>
            </a:prstGeom>
            <a:noFill/>
            <a:ln>
              <a:noFill/>
            </a:ln>
          </p:spPr>
        </p:pic>
        <p:pic>
          <p:nvPicPr>
            <p:cNvPr id="262" name="Google Shape;262;p32"/>
            <p:cNvPicPr preferRelativeResize="0"/>
            <p:nvPr/>
          </p:nvPicPr>
          <p:blipFill rotWithShape="1">
            <a:blip r:embed="rId4">
              <a:alphaModFix/>
            </a:blip>
            <a:srcRect l="21412" t="18809" r="21412" b="27722"/>
            <a:stretch/>
          </p:blipFill>
          <p:spPr>
            <a:xfrm>
              <a:off x="8347250" y="3340850"/>
              <a:ext cx="558276" cy="523350"/>
            </a:xfrm>
            <a:prstGeom prst="rect">
              <a:avLst/>
            </a:prstGeom>
            <a:noFill/>
            <a:ln>
              <a:noFill/>
            </a:ln>
          </p:spPr>
        </p:pic>
      </p:grpSp>
      <p:grpSp>
        <p:nvGrpSpPr>
          <p:cNvPr id="263" name="Google Shape;263;p32"/>
          <p:cNvGrpSpPr/>
          <p:nvPr/>
        </p:nvGrpSpPr>
        <p:grpSpPr>
          <a:xfrm rot="-1227448">
            <a:off x="254849" y="4663374"/>
            <a:ext cx="382762" cy="238192"/>
            <a:chOff x="4215375" y="348675"/>
            <a:chExt cx="382775" cy="238200"/>
          </a:xfrm>
        </p:grpSpPr>
        <p:sp>
          <p:nvSpPr>
            <p:cNvPr id="264" name="Google Shape;264;p32"/>
            <p:cNvSpPr/>
            <p:nvPr/>
          </p:nvSpPr>
          <p:spPr>
            <a:xfrm>
              <a:off x="4359950" y="348675"/>
              <a:ext cx="238200" cy="238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32"/>
            <p:cNvSpPr/>
            <p:nvPr/>
          </p:nvSpPr>
          <p:spPr>
            <a:xfrm>
              <a:off x="4215375" y="348675"/>
              <a:ext cx="238200" cy="2382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ackground 1">
  <p:cSld name="CUSTOM_9_1">
    <p:spTree>
      <p:nvGrpSpPr>
        <p:cNvPr id="1" name="Shape 266"/>
        <p:cNvGrpSpPr/>
        <p:nvPr/>
      </p:nvGrpSpPr>
      <p:grpSpPr>
        <a:xfrm>
          <a:off x="0" y="0"/>
          <a:ext cx="0" cy="0"/>
          <a:chOff x="0" y="0"/>
          <a:chExt cx="0" cy="0"/>
        </a:xfrm>
      </p:grpSpPr>
      <p:pic>
        <p:nvPicPr>
          <p:cNvPr id="267" name="Google Shape;267;p33"/>
          <p:cNvPicPr preferRelativeResize="0"/>
          <p:nvPr/>
        </p:nvPicPr>
        <p:blipFill rotWithShape="1">
          <a:blip r:embed="rId2">
            <a:alphaModFix amt="15000"/>
          </a:blip>
          <a:srcRect t="16121" r="626"/>
          <a:stretch/>
        </p:blipFill>
        <p:spPr>
          <a:xfrm>
            <a:off x="-1" y="0"/>
            <a:ext cx="9144003" cy="5143501"/>
          </a:xfrm>
          <a:prstGeom prst="rect">
            <a:avLst/>
          </a:prstGeom>
          <a:noFill/>
          <a:ln>
            <a:noFill/>
          </a:ln>
        </p:spPr>
      </p:pic>
      <p:pic>
        <p:nvPicPr>
          <p:cNvPr id="268" name="Google Shape;268;p33"/>
          <p:cNvPicPr preferRelativeResize="0"/>
          <p:nvPr/>
        </p:nvPicPr>
        <p:blipFill rotWithShape="1">
          <a:blip r:embed="rId3">
            <a:alphaModFix/>
          </a:blip>
          <a:srcRect l="12555" t="7940" r="8630" b="13983"/>
          <a:stretch/>
        </p:blipFill>
        <p:spPr>
          <a:xfrm>
            <a:off x="-253225" y="3636136"/>
            <a:ext cx="2409501" cy="2392925"/>
          </a:xfrm>
          <a:prstGeom prst="rect">
            <a:avLst/>
          </a:prstGeom>
          <a:noFill/>
          <a:ln>
            <a:noFill/>
          </a:ln>
        </p:spPr>
      </p:pic>
      <p:pic>
        <p:nvPicPr>
          <p:cNvPr id="269" name="Google Shape;269;p33"/>
          <p:cNvPicPr preferRelativeResize="0"/>
          <p:nvPr/>
        </p:nvPicPr>
        <p:blipFill rotWithShape="1">
          <a:blip r:embed="rId4">
            <a:alphaModFix/>
          </a:blip>
          <a:srcRect l="-8232" t="-205" r="21570" b="54603"/>
          <a:stretch/>
        </p:blipFill>
        <p:spPr>
          <a:xfrm rot="10800000" flipH="1">
            <a:off x="4925800" y="-7150"/>
            <a:ext cx="4218198" cy="2225175"/>
          </a:xfrm>
          <a:prstGeom prst="rect">
            <a:avLst/>
          </a:prstGeom>
          <a:noFill/>
          <a:ln>
            <a:noFill/>
          </a:ln>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9"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225" y="445025"/>
            <a:ext cx="77175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3500"/>
              <a:buFont typeface="Bevan"/>
              <a:buNone/>
              <a:defRPr sz="3500">
                <a:solidFill>
                  <a:schemeClr val="dk1"/>
                </a:solidFill>
                <a:latin typeface="Bevan"/>
                <a:ea typeface="Bevan"/>
                <a:cs typeface="Bevan"/>
                <a:sym typeface="Bevan"/>
              </a:defRPr>
            </a:lvl1pPr>
            <a:lvl2pPr lvl="1" rtl="0">
              <a:spcBef>
                <a:spcPts val="0"/>
              </a:spcBef>
              <a:spcAft>
                <a:spcPts val="0"/>
              </a:spcAft>
              <a:buClr>
                <a:schemeClr val="dk1"/>
              </a:buClr>
              <a:buSzPts val="3500"/>
              <a:buFont typeface="Bevan"/>
              <a:buNone/>
              <a:defRPr sz="3500">
                <a:solidFill>
                  <a:schemeClr val="dk1"/>
                </a:solidFill>
                <a:latin typeface="Bevan"/>
                <a:ea typeface="Bevan"/>
                <a:cs typeface="Bevan"/>
                <a:sym typeface="Bevan"/>
              </a:defRPr>
            </a:lvl2pPr>
            <a:lvl3pPr lvl="2" rtl="0">
              <a:spcBef>
                <a:spcPts val="0"/>
              </a:spcBef>
              <a:spcAft>
                <a:spcPts val="0"/>
              </a:spcAft>
              <a:buClr>
                <a:schemeClr val="dk1"/>
              </a:buClr>
              <a:buSzPts val="3500"/>
              <a:buFont typeface="Bevan"/>
              <a:buNone/>
              <a:defRPr sz="3500">
                <a:solidFill>
                  <a:schemeClr val="dk1"/>
                </a:solidFill>
                <a:latin typeface="Bevan"/>
                <a:ea typeface="Bevan"/>
                <a:cs typeface="Bevan"/>
                <a:sym typeface="Bevan"/>
              </a:defRPr>
            </a:lvl3pPr>
            <a:lvl4pPr lvl="3" rtl="0">
              <a:spcBef>
                <a:spcPts val="0"/>
              </a:spcBef>
              <a:spcAft>
                <a:spcPts val="0"/>
              </a:spcAft>
              <a:buClr>
                <a:schemeClr val="dk1"/>
              </a:buClr>
              <a:buSzPts val="3500"/>
              <a:buFont typeface="Bevan"/>
              <a:buNone/>
              <a:defRPr sz="3500">
                <a:solidFill>
                  <a:schemeClr val="dk1"/>
                </a:solidFill>
                <a:latin typeface="Bevan"/>
                <a:ea typeface="Bevan"/>
                <a:cs typeface="Bevan"/>
                <a:sym typeface="Bevan"/>
              </a:defRPr>
            </a:lvl4pPr>
            <a:lvl5pPr lvl="4" rtl="0">
              <a:spcBef>
                <a:spcPts val="0"/>
              </a:spcBef>
              <a:spcAft>
                <a:spcPts val="0"/>
              </a:spcAft>
              <a:buClr>
                <a:schemeClr val="dk1"/>
              </a:buClr>
              <a:buSzPts val="3500"/>
              <a:buFont typeface="Bevan"/>
              <a:buNone/>
              <a:defRPr sz="3500">
                <a:solidFill>
                  <a:schemeClr val="dk1"/>
                </a:solidFill>
                <a:latin typeface="Bevan"/>
                <a:ea typeface="Bevan"/>
                <a:cs typeface="Bevan"/>
                <a:sym typeface="Bevan"/>
              </a:defRPr>
            </a:lvl5pPr>
            <a:lvl6pPr lvl="5" rtl="0">
              <a:spcBef>
                <a:spcPts val="0"/>
              </a:spcBef>
              <a:spcAft>
                <a:spcPts val="0"/>
              </a:spcAft>
              <a:buClr>
                <a:schemeClr val="dk1"/>
              </a:buClr>
              <a:buSzPts val="3500"/>
              <a:buFont typeface="Bevan"/>
              <a:buNone/>
              <a:defRPr sz="3500">
                <a:solidFill>
                  <a:schemeClr val="dk1"/>
                </a:solidFill>
                <a:latin typeface="Bevan"/>
                <a:ea typeface="Bevan"/>
                <a:cs typeface="Bevan"/>
                <a:sym typeface="Bevan"/>
              </a:defRPr>
            </a:lvl6pPr>
            <a:lvl7pPr lvl="6" rtl="0">
              <a:spcBef>
                <a:spcPts val="0"/>
              </a:spcBef>
              <a:spcAft>
                <a:spcPts val="0"/>
              </a:spcAft>
              <a:buClr>
                <a:schemeClr val="dk1"/>
              </a:buClr>
              <a:buSzPts val="3500"/>
              <a:buFont typeface="Bevan"/>
              <a:buNone/>
              <a:defRPr sz="3500">
                <a:solidFill>
                  <a:schemeClr val="dk1"/>
                </a:solidFill>
                <a:latin typeface="Bevan"/>
                <a:ea typeface="Bevan"/>
                <a:cs typeface="Bevan"/>
                <a:sym typeface="Bevan"/>
              </a:defRPr>
            </a:lvl7pPr>
            <a:lvl8pPr lvl="7" rtl="0">
              <a:spcBef>
                <a:spcPts val="0"/>
              </a:spcBef>
              <a:spcAft>
                <a:spcPts val="0"/>
              </a:spcAft>
              <a:buClr>
                <a:schemeClr val="dk1"/>
              </a:buClr>
              <a:buSzPts val="3500"/>
              <a:buFont typeface="Bevan"/>
              <a:buNone/>
              <a:defRPr sz="3500">
                <a:solidFill>
                  <a:schemeClr val="dk1"/>
                </a:solidFill>
                <a:latin typeface="Bevan"/>
                <a:ea typeface="Bevan"/>
                <a:cs typeface="Bevan"/>
                <a:sym typeface="Bevan"/>
              </a:defRPr>
            </a:lvl8pPr>
            <a:lvl9pPr lvl="8" rtl="0">
              <a:spcBef>
                <a:spcPts val="0"/>
              </a:spcBef>
              <a:spcAft>
                <a:spcPts val="0"/>
              </a:spcAft>
              <a:buClr>
                <a:schemeClr val="dk1"/>
              </a:buClr>
              <a:buSzPts val="3500"/>
              <a:buFont typeface="Bevan"/>
              <a:buNone/>
              <a:defRPr sz="3500">
                <a:solidFill>
                  <a:schemeClr val="dk1"/>
                </a:solidFill>
                <a:latin typeface="Bevan"/>
                <a:ea typeface="Bevan"/>
                <a:cs typeface="Bevan"/>
                <a:sym typeface="Bevan"/>
              </a:defRPr>
            </a:lvl9pPr>
          </a:lstStyle>
          <a:p>
            <a:endParaRPr/>
          </a:p>
        </p:txBody>
      </p:sp>
      <p:sp>
        <p:nvSpPr>
          <p:cNvPr id="7" name="Google Shape;7;p1"/>
          <p:cNvSpPr txBox="1">
            <a:spLocks noGrp="1"/>
          </p:cNvSpPr>
          <p:nvPr>
            <p:ph type="body" idx="1"/>
          </p:nvPr>
        </p:nvSpPr>
        <p:spPr>
          <a:xfrm>
            <a:off x="713225" y="1152475"/>
            <a:ext cx="7717500" cy="3416400"/>
          </a:xfrm>
          <a:prstGeom prst="rect">
            <a:avLst/>
          </a:prstGeom>
          <a:noFill/>
          <a:ln>
            <a:noFill/>
          </a:ln>
        </p:spPr>
        <p:txBody>
          <a:bodyPr spcFirstLastPara="1" wrap="square" lIns="91425" tIns="91425" rIns="91425" bIns="91425" anchor="t" anchorCtr="0">
            <a:noAutofit/>
          </a:bodyPr>
          <a:lstStyle>
            <a:lvl1pPr marL="457200" lvl="0" indent="-317500">
              <a:lnSpc>
                <a:spcPct val="100000"/>
              </a:lnSpc>
              <a:spcBef>
                <a:spcPts val="0"/>
              </a:spcBef>
              <a:spcAft>
                <a:spcPts val="0"/>
              </a:spcAft>
              <a:buClr>
                <a:schemeClr val="accent1"/>
              </a:buClr>
              <a:buSzPts val="1400"/>
              <a:buFont typeface="Lato"/>
              <a:buChar char="●"/>
              <a:defRPr>
                <a:solidFill>
                  <a:schemeClr val="accent1"/>
                </a:solidFill>
                <a:latin typeface="Lato"/>
                <a:ea typeface="Lato"/>
                <a:cs typeface="Lato"/>
                <a:sym typeface="Lato"/>
              </a:defRPr>
            </a:lvl1pPr>
            <a:lvl2pPr marL="914400" lvl="1" indent="-317500">
              <a:lnSpc>
                <a:spcPct val="100000"/>
              </a:lnSpc>
              <a:spcBef>
                <a:spcPts val="1600"/>
              </a:spcBef>
              <a:spcAft>
                <a:spcPts val="0"/>
              </a:spcAft>
              <a:buClr>
                <a:schemeClr val="accent1"/>
              </a:buClr>
              <a:buSzPts val="1400"/>
              <a:buFont typeface="Lato"/>
              <a:buChar char="○"/>
              <a:defRPr>
                <a:solidFill>
                  <a:schemeClr val="accent1"/>
                </a:solidFill>
                <a:latin typeface="Lato"/>
                <a:ea typeface="Lato"/>
                <a:cs typeface="Lato"/>
                <a:sym typeface="Lato"/>
              </a:defRPr>
            </a:lvl2pPr>
            <a:lvl3pPr marL="1371600" lvl="2" indent="-317500">
              <a:lnSpc>
                <a:spcPct val="100000"/>
              </a:lnSpc>
              <a:spcBef>
                <a:spcPts val="1600"/>
              </a:spcBef>
              <a:spcAft>
                <a:spcPts val="0"/>
              </a:spcAft>
              <a:buClr>
                <a:schemeClr val="accent1"/>
              </a:buClr>
              <a:buSzPts val="1400"/>
              <a:buFont typeface="Lato"/>
              <a:buChar char="■"/>
              <a:defRPr>
                <a:solidFill>
                  <a:schemeClr val="accent1"/>
                </a:solidFill>
                <a:latin typeface="Lato"/>
                <a:ea typeface="Lato"/>
                <a:cs typeface="Lato"/>
                <a:sym typeface="Lato"/>
              </a:defRPr>
            </a:lvl3pPr>
            <a:lvl4pPr marL="1828800" lvl="3" indent="-317500">
              <a:lnSpc>
                <a:spcPct val="100000"/>
              </a:lnSpc>
              <a:spcBef>
                <a:spcPts val="1600"/>
              </a:spcBef>
              <a:spcAft>
                <a:spcPts val="0"/>
              </a:spcAft>
              <a:buClr>
                <a:schemeClr val="accent1"/>
              </a:buClr>
              <a:buSzPts val="1400"/>
              <a:buFont typeface="Lato"/>
              <a:buChar char="●"/>
              <a:defRPr>
                <a:solidFill>
                  <a:schemeClr val="accent1"/>
                </a:solidFill>
                <a:latin typeface="Lato"/>
                <a:ea typeface="Lato"/>
                <a:cs typeface="Lato"/>
                <a:sym typeface="Lato"/>
              </a:defRPr>
            </a:lvl4pPr>
            <a:lvl5pPr marL="2286000" lvl="4" indent="-317500">
              <a:lnSpc>
                <a:spcPct val="100000"/>
              </a:lnSpc>
              <a:spcBef>
                <a:spcPts val="1600"/>
              </a:spcBef>
              <a:spcAft>
                <a:spcPts val="0"/>
              </a:spcAft>
              <a:buClr>
                <a:schemeClr val="accent1"/>
              </a:buClr>
              <a:buSzPts val="1400"/>
              <a:buFont typeface="Lato"/>
              <a:buChar char="○"/>
              <a:defRPr>
                <a:solidFill>
                  <a:schemeClr val="accent1"/>
                </a:solidFill>
                <a:latin typeface="Lato"/>
                <a:ea typeface="Lato"/>
                <a:cs typeface="Lato"/>
                <a:sym typeface="Lato"/>
              </a:defRPr>
            </a:lvl5pPr>
            <a:lvl6pPr marL="2743200" lvl="5" indent="-317500">
              <a:lnSpc>
                <a:spcPct val="100000"/>
              </a:lnSpc>
              <a:spcBef>
                <a:spcPts val="1600"/>
              </a:spcBef>
              <a:spcAft>
                <a:spcPts val="0"/>
              </a:spcAft>
              <a:buClr>
                <a:schemeClr val="accent1"/>
              </a:buClr>
              <a:buSzPts val="1400"/>
              <a:buFont typeface="Lato"/>
              <a:buChar char="■"/>
              <a:defRPr>
                <a:solidFill>
                  <a:schemeClr val="accent1"/>
                </a:solidFill>
                <a:latin typeface="Lato"/>
                <a:ea typeface="Lato"/>
                <a:cs typeface="Lato"/>
                <a:sym typeface="Lato"/>
              </a:defRPr>
            </a:lvl6pPr>
            <a:lvl7pPr marL="3200400" lvl="6" indent="-317500">
              <a:lnSpc>
                <a:spcPct val="100000"/>
              </a:lnSpc>
              <a:spcBef>
                <a:spcPts val="1600"/>
              </a:spcBef>
              <a:spcAft>
                <a:spcPts val="0"/>
              </a:spcAft>
              <a:buClr>
                <a:schemeClr val="accent1"/>
              </a:buClr>
              <a:buSzPts val="1400"/>
              <a:buFont typeface="Lato"/>
              <a:buChar char="●"/>
              <a:defRPr>
                <a:solidFill>
                  <a:schemeClr val="accent1"/>
                </a:solidFill>
                <a:latin typeface="Lato"/>
                <a:ea typeface="Lato"/>
                <a:cs typeface="Lato"/>
                <a:sym typeface="Lato"/>
              </a:defRPr>
            </a:lvl7pPr>
            <a:lvl8pPr marL="3657600" lvl="7" indent="-317500">
              <a:lnSpc>
                <a:spcPct val="100000"/>
              </a:lnSpc>
              <a:spcBef>
                <a:spcPts val="1600"/>
              </a:spcBef>
              <a:spcAft>
                <a:spcPts val="0"/>
              </a:spcAft>
              <a:buClr>
                <a:schemeClr val="accent1"/>
              </a:buClr>
              <a:buSzPts val="1400"/>
              <a:buFont typeface="Lato"/>
              <a:buChar char="○"/>
              <a:defRPr>
                <a:solidFill>
                  <a:schemeClr val="accent1"/>
                </a:solidFill>
                <a:latin typeface="Lato"/>
                <a:ea typeface="Lato"/>
                <a:cs typeface="Lato"/>
                <a:sym typeface="Lato"/>
              </a:defRPr>
            </a:lvl8pPr>
            <a:lvl9pPr marL="4114800" lvl="8" indent="-317500">
              <a:lnSpc>
                <a:spcPct val="100000"/>
              </a:lnSpc>
              <a:spcBef>
                <a:spcPts val="1600"/>
              </a:spcBef>
              <a:spcAft>
                <a:spcPts val="1600"/>
              </a:spcAft>
              <a:buClr>
                <a:schemeClr val="accent1"/>
              </a:buClr>
              <a:buSzPts val="1400"/>
              <a:buFont typeface="Lato"/>
              <a:buChar char="■"/>
              <a:defRPr>
                <a:solidFill>
                  <a:schemeClr val="accent1"/>
                </a:solidFill>
                <a:latin typeface="Lato"/>
                <a:ea typeface="Lato"/>
                <a:cs typeface="Lato"/>
                <a:sym typeface="Lato"/>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53" r:id="rId2"/>
    <p:sldLayoutId id="2147483658" r:id="rId3"/>
    <p:sldLayoutId id="2147483659" r:id="rId4"/>
    <p:sldLayoutId id="2147483664" r:id="rId5"/>
    <p:sldLayoutId id="2147483670" r:id="rId6"/>
    <p:sldLayoutId id="2147483678" r:id="rId7"/>
    <p:sldLayoutId id="2147483679" r:id="rId8"/>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5.png"/><Relationship Id="rId4" Type="http://schemas.openxmlformats.org/officeDocument/2006/relationships/image" Target="../media/image4.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3" Type="http://schemas.openxmlformats.org/officeDocument/2006/relationships/image" Target="../media/image14.gif"/><Relationship Id="rId2" Type="http://schemas.openxmlformats.org/officeDocument/2006/relationships/hyperlink" Target="https://github.com/DeacMelinda/NaiveBayesLanguageClassification" TargetMode="External"/><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3.xml"/><Relationship Id="rId1" Type="http://schemas.openxmlformats.org/officeDocument/2006/relationships/slideLayout" Target="../slideLayouts/slideLayout6.xml"/><Relationship Id="rId4" Type="http://schemas.openxmlformats.org/officeDocument/2006/relationships/image" Target="../media/image7.png"/></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9.png"/></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79"/>
        <p:cNvGrpSpPr/>
        <p:nvPr/>
      </p:nvGrpSpPr>
      <p:grpSpPr>
        <a:xfrm>
          <a:off x="0" y="0"/>
          <a:ext cx="0" cy="0"/>
          <a:chOff x="0" y="0"/>
          <a:chExt cx="0" cy="0"/>
        </a:xfrm>
      </p:grpSpPr>
      <p:pic>
        <p:nvPicPr>
          <p:cNvPr id="280" name="Google Shape;280;p37"/>
          <p:cNvPicPr preferRelativeResize="0"/>
          <p:nvPr/>
        </p:nvPicPr>
        <p:blipFill>
          <a:blip r:embed="rId3">
            <a:alphaModFix/>
          </a:blip>
          <a:stretch>
            <a:fillRect/>
          </a:stretch>
        </p:blipFill>
        <p:spPr>
          <a:xfrm rot="10800000">
            <a:off x="-1257451" y="321075"/>
            <a:ext cx="4867451" cy="4879650"/>
          </a:xfrm>
          <a:prstGeom prst="rect">
            <a:avLst/>
          </a:prstGeom>
          <a:noFill/>
          <a:ln>
            <a:noFill/>
          </a:ln>
        </p:spPr>
      </p:pic>
      <p:pic>
        <p:nvPicPr>
          <p:cNvPr id="281" name="Google Shape;281;p37"/>
          <p:cNvPicPr preferRelativeResize="0"/>
          <p:nvPr/>
        </p:nvPicPr>
        <p:blipFill rotWithShape="1">
          <a:blip r:embed="rId4">
            <a:alphaModFix/>
          </a:blip>
          <a:srcRect l="12555" t="7940" r="8630" b="13983"/>
          <a:stretch/>
        </p:blipFill>
        <p:spPr>
          <a:xfrm>
            <a:off x="6734500" y="-991201"/>
            <a:ext cx="2409501" cy="2392925"/>
          </a:xfrm>
          <a:prstGeom prst="rect">
            <a:avLst/>
          </a:prstGeom>
          <a:noFill/>
          <a:ln>
            <a:noFill/>
          </a:ln>
        </p:spPr>
      </p:pic>
      <p:sp>
        <p:nvSpPr>
          <p:cNvPr id="282" name="Google Shape;282;p37"/>
          <p:cNvSpPr txBox="1">
            <a:spLocks noGrp="1"/>
          </p:cNvSpPr>
          <p:nvPr>
            <p:ph type="ctrTitle"/>
          </p:nvPr>
        </p:nvSpPr>
        <p:spPr>
          <a:xfrm>
            <a:off x="3772375" y="913150"/>
            <a:ext cx="4658400" cy="2648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sz="3600" dirty="0"/>
              <a:t>Language Classification using Naïve Bayes</a:t>
            </a:r>
            <a:endParaRPr sz="3600" dirty="0"/>
          </a:p>
        </p:txBody>
      </p:sp>
      <p:sp>
        <p:nvSpPr>
          <p:cNvPr id="283" name="Google Shape;283;p37"/>
          <p:cNvSpPr txBox="1">
            <a:spLocks noGrp="1"/>
          </p:cNvSpPr>
          <p:nvPr>
            <p:ph type="subTitle" idx="1"/>
          </p:nvPr>
        </p:nvSpPr>
        <p:spPr>
          <a:xfrm>
            <a:off x="3772375" y="3754575"/>
            <a:ext cx="4658400" cy="475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Deac Melinda-Anca</a:t>
            </a:r>
          </a:p>
          <a:p>
            <a:pPr marL="0" lvl="0" indent="0" algn="l" rtl="0">
              <a:spcBef>
                <a:spcPts val="0"/>
              </a:spcBef>
              <a:spcAft>
                <a:spcPts val="0"/>
              </a:spcAft>
              <a:buNone/>
            </a:pPr>
            <a:r>
              <a:rPr lang="en-US" dirty="0"/>
              <a:t>30442</a:t>
            </a:r>
            <a:endParaRPr dirty="0"/>
          </a:p>
        </p:txBody>
      </p:sp>
      <p:pic>
        <p:nvPicPr>
          <p:cNvPr id="284" name="Google Shape;284;p37"/>
          <p:cNvPicPr preferRelativeResize="0">
            <a:picLocks noGrp="1"/>
          </p:cNvPicPr>
          <p:nvPr>
            <p:ph type="pic" idx="2"/>
          </p:nvPr>
        </p:nvPicPr>
        <p:blipFill rotWithShape="1">
          <a:blip r:embed="rId5"/>
          <a:srcRect l="-247" t="31" r="400"/>
          <a:stretch/>
        </p:blipFill>
        <p:spPr>
          <a:xfrm rot="-229732">
            <a:off x="726883" y="997368"/>
            <a:ext cx="2630618" cy="3237401"/>
          </a:xfrm>
          <a:prstGeom prst="rect">
            <a:avLst/>
          </a:prstGeom>
        </p:spPr>
      </p:pic>
      <p:sp>
        <p:nvSpPr>
          <p:cNvPr id="285" name="Google Shape;285;p37"/>
          <p:cNvSpPr/>
          <p:nvPr/>
        </p:nvSpPr>
        <p:spPr>
          <a:xfrm rot="-10516076" flipH="1">
            <a:off x="2819581" y="3650642"/>
            <a:ext cx="808621" cy="806021"/>
          </a:xfrm>
          <a:custGeom>
            <a:avLst/>
            <a:gdLst/>
            <a:ahLst/>
            <a:cxnLst/>
            <a:rect l="l" t="t" r="r" b="b"/>
            <a:pathLst>
              <a:path w="10576" h="10542" extrusionOk="0">
                <a:moveTo>
                  <a:pt x="1102" y="0"/>
                </a:moveTo>
                <a:lnTo>
                  <a:pt x="1269" y="1902"/>
                </a:lnTo>
                <a:lnTo>
                  <a:pt x="568" y="2202"/>
                </a:lnTo>
                <a:lnTo>
                  <a:pt x="1102" y="3036"/>
                </a:lnTo>
                <a:lnTo>
                  <a:pt x="1" y="3870"/>
                </a:lnTo>
                <a:lnTo>
                  <a:pt x="7907" y="10541"/>
                </a:lnTo>
                <a:lnTo>
                  <a:pt x="8207" y="10008"/>
                </a:lnTo>
                <a:cubicBezTo>
                  <a:pt x="8440" y="9407"/>
                  <a:pt x="9174" y="9274"/>
                  <a:pt x="9174" y="9274"/>
                </a:cubicBezTo>
                <a:lnTo>
                  <a:pt x="9041" y="8173"/>
                </a:lnTo>
                <a:lnTo>
                  <a:pt x="10575" y="8039"/>
                </a:lnTo>
                <a:lnTo>
                  <a:pt x="1102" y="0"/>
                </a:lnTo>
                <a:close/>
              </a:path>
            </a:pathLst>
          </a:custGeom>
          <a:solidFill>
            <a:srgbClr val="E4CBB5">
              <a:alpha val="265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86" name="Google Shape;286;p37"/>
          <p:cNvGrpSpPr/>
          <p:nvPr/>
        </p:nvGrpSpPr>
        <p:grpSpPr>
          <a:xfrm rot="-1227448">
            <a:off x="8239224" y="4150124"/>
            <a:ext cx="382762" cy="238192"/>
            <a:chOff x="4215375" y="348675"/>
            <a:chExt cx="382775" cy="238200"/>
          </a:xfrm>
        </p:grpSpPr>
        <p:sp>
          <p:nvSpPr>
            <p:cNvPr id="287" name="Google Shape;287;p37"/>
            <p:cNvSpPr/>
            <p:nvPr/>
          </p:nvSpPr>
          <p:spPr>
            <a:xfrm>
              <a:off x="4359950" y="348675"/>
              <a:ext cx="238200" cy="238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37"/>
            <p:cNvSpPr/>
            <p:nvPr/>
          </p:nvSpPr>
          <p:spPr>
            <a:xfrm>
              <a:off x="4215375" y="348675"/>
              <a:ext cx="238200" cy="2382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284"/>
                                        </p:tgtEl>
                                        <p:attrNameLst>
                                          <p:attrName>style.visibility</p:attrName>
                                        </p:attrNameLst>
                                      </p:cBhvr>
                                      <p:to>
                                        <p:strVal val="visible"/>
                                      </p:to>
                                    </p:set>
                                    <p:anim calcmode="lin" valueType="num">
                                      <p:cBhvr additive="base">
                                        <p:cTn id="7" dur="500" fill="hold"/>
                                        <p:tgtEl>
                                          <p:spTgt spid="284"/>
                                        </p:tgtEl>
                                        <p:attrNameLst>
                                          <p:attrName>ppt_x</p:attrName>
                                        </p:attrNameLst>
                                      </p:cBhvr>
                                      <p:tavLst>
                                        <p:tav tm="0">
                                          <p:val>
                                            <p:strVal val="#ppt_x"/>
                                          </p:val>
                                        </p:tav>
                                        <p:tav tm="100000">
                                          <p:val>
                                            <p:strVal val="#ppt_x"/>
                                          </p:val>
                                        </p:tav>
                                      </p:tavLst>
                                    </p:anim>
                                    <p:anim calcmode="lin" valueType="num">
                                      <p:cBhvr additive="base">
                                        <p:cTn id="8" dur="500" fill="hold"/>
                                        <p:tgtEl>
                                          <p:spTgt spid="28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996588-C6C5-1880-AB52-2E38A7C5C0E4}"/>
              </a:ext>
            </a:extLst>
          </p:cNvPr>
          <p:cNvSpPr>
            <a:spLocks noGrp="1"/>
          </p:cNvSpPr>
          <p:nvPr>
            <p:ph type="title"/>
          </p:nvPr>
        </p:nvSpPr>
        <p:spPr/>
        <p:txBody>
          <a:bodyPr/>
          <a:lstStyle/>
          <a:p>
            <a:r>
              <a:rPr lang="en-US" dirty="0"/>
              <a:t>Training</a:t>
            </a:r>
          </a:p>
        </p:txBody>
      </p:sp>
      <p:sp>
        <p:nvSpPr>
          <p:cNvPr id="7" name="TextBox 6">
            <a:extLst>
              <a:ext uri="{FF2B5EF4-FFF2-40B4-BE49-F238E27FC236}">
                <a16:creationId xmlns:a16="http://schemas.microsoft.com/office/drawing/2014/main" id="{5311CDDF-C49F-398F-D35B-84C032D4ACFE}"/>
              </a:ext>
            </a:extLst>
          </p:cNvPr>
          <p:cNvSpPr txBox="1"/>
          <p:nvPr/>
        </p:nvSpPr>
        <p:spPr>
          <a:xfrm>
            <a:off x="607376" y="1268146"/>
            <a:ext cx="8029366" cy="1815882"/>
          </a:xfrm>
          <a:prstGeom prst="rect">
            <a:avLst/>
          </a:prstGeom>
          <a:noFill/>
        </p:spPr>
        <p:txBody>
          <a:bodyPr wrap="square" rtlCol="0">
            <a:spAutoFit/>
          </a:bodyPr>
          <a:lstStyle/>
          <a:p>
            <a:r>
              <a:rPr lang="en-US" dirty="0">
                <a:solidFill>
                  <a:schemeClr val="accent3"/>
                </a:solidFill>
              </a:rPr>
              <a:t>To train the model means to obtain the likelihood and the priors from the training file. After opening the file, there should be:</a:t>
            </a:r>
          </a:p>
          <a:p>
            <a:pPr marL="285750" indent="-285750">
              <a:buFont typeface="Arial" panose="020B0604020202020204" pitchFamily="34" charset="0"/>
              <a:buChar char="•"/>
            </a:pPr>
            <a:r>
              <a:rPr lang="en-US" sz="1400" dirty="0">
                <a:solidFill>
                  <a:srgbClr val="000000"/>
                </a:solidFill>
                <a:latin typeface="Consolas" panose="020B0609020204030204" pitchFamily="49" charset="0"/>
              </a:rPr>
              <a:t>std::</a:t>
            </a:r>
            <a:r>
              <a:rPr lang="en-US" sz="1400" dirty="0">
                <a:solidFill>
                  <a:srgbClr val="2B91AF"/>
                </a:solidFill>
                <a:latin typeface="Consolas" panose="020B0609020204030204" pitchFamily="49" charset="0"/>
              </a:rPr>
              <a:t>vector</a:t>
            </a:r>
            <a:r>
              <a:rPr lang="en-US" sz="1400" dirty="0">
                <a:solidFill>
                  <a:srgbClr val="000000"/>
                </a:solidFill>
                <a:latin typeface="Consolas" panose="020B0609020204030204" pitchFamily="49" charset="0"/>
              </a:rPr>
              <a:t>&lt;std::</a:t>
            </a:r>
            <a:r>
              <a:rPr lang="en-US" sz="1400" dirty="0">
                <a:solidFill>
                  <a:srgbClr val="2B91AF"/>
                </a:solidFill>
                <a:latin typeface="Consolas" panose="020B0609020204030204" pitchFamily="49" charset="0"/>
              </a:rPr>
              <a:t>string</a:t>
            </a:r>
            <a:r>
              <a:rPr lang="en-US" sz="1400" dirty="0">
                <a:solidFill>
                  <a:srgbClr val="000000"/>
                </a:solidFill>
                <a:latin typeface="Consolas" panose="020B0609020204030204" pitchFamily="49" charset="0"/>
              </a:rPr>
              <a:t>&gt; </a:t>
            </a:r>
            <a:r>
              <a:rPr lang="en-US" sz="1400" dirty="0">
                <a:solidFill>
                  <a:srgbClr val="808080"/>
                </a:solidFill>
                <a:latin typeface="Consolas" panose="020B0609020204030204" pitchFamily="49" charset="0"/>
              </a:rPr>
              <a:t>data</a:t>
            </a:r>
            <a:r>
              <a:rPr lang="en-US" dirty="0">
                <a:solidFill>
                  <a:schemeClr val="accent3"/>
                </a:solidFill>
              </a:rPr>
              <a:t>  containing the phrases (one phrase per index)</a:t>
            </a:r>
          </a:p>
          <a:p>
            <a:pPr marL="285750" indent="-285750">
              <a:buFont typeface="Arial" panose="020B0604020202020204" pitchFamily="34" charset="0"/>
              <a:buChar char="•"/>
            </a:pPr>
            <a:r>
              <a:rPr lang="en-US" sz="1400" dirty="0">
                <a:solidFill>
                  <a:srgbClr val="000000"/>
                </a:solidFill>
                <a:latin typeface="Consolas" panose="020B0609020204030204" pitchFamily="49" charset="0"/>
              </a:rPr>
              <a:t>std::</a:t>
            </a:r>
            <a:r>
              <a:rPr lang="en-US" sz="1400" dirty="0">
                <a:solidFill>
                  <a:srgbClr val="2B91AF"/>
                </a:solidFill>
                <a:latin typeface="Consolas" panose="020B0609020204030204" pitchFamily="49" charset="0"/>
              </a:rPr>
              <a:t>vector</a:t>
            </a:r>
            <a:r>
              <a:rPr lang="en-US" sz="1400" dirty="0">
                <a:solidFill>
                  <a:srgbClr val="000000"/>
                </a:solidFill>
                <a:latin typeface="Consolas" panose="020B0609020204030204" pitchFamily="49" charset="0"/>
              </a:rPr>
              <a:t>&lt;std::</a:t>
            </a:r>
            <a:r>
              <a:rPr lang="en-US" sz="1400" dirty="0">
                <a:solidFill>
                  <a:srgbClr val="2B91AF"/>
                </a:solidFill>
                <a:latin typeface="Consolas" panose="020B0609020204030204" pitchFamily="49" charset="0"/>
              </a:rPr>
              <a:t>string</a:t>
            </a:r>
            <a:r>
              <a:rPr lang="en-US" sz="1400" dirty="0">
                <a:solidFill>
                  <a:srgbClr val="000000"/>
                </a:solidFill>
                <a:latin typeface="Consolas" panose="020B0609020204030204" pitchFamily="49" charset="0"/>
              </a:rPr>
              <a:t>&gt; </a:t>
            </a:r>
            <a:r>
              <a:rPr lang="en-US" sz="1400" dirty="0">
                <a:solidFill>
                  <a:srgbClr val="808080"/>
                </a:solidFill>
                <a:latin typeface="Consolas" panose="020B0609020204030204" pitchFamily="49" charset="0"/>
              </a:rPr>
              <a:t>labels </a:t>
            </a:r>
            <a:r>
              <a:rPr lang="en-US" dirty="0">
                <a:solidFill>
                  <a:schemeClr val="accent3"/>
                </a:solidFill>
              </a:rPr>
              <a:t>containing on each row the class of the 			associated phrase from the data array</a:t>
            </a:r>
          </a:p>
          <a:p>
            <a:pPr marL="285750" indent="-285750">
              <a:buFont typeface="Arial" panose="020B0604020202020204" pitchFamily="34" charset="0"/>
              <a:buChar char="•"/>
            </a:pPr>
            <a:r>
              <a:rPr lang="en-US" sz="1400" dirty="0">
                <a:solidFill>
                  <a:schemeClr val="bg2">
                    <a:lumMod val="40000"/>
                    <a:lumOff val="60000"/>
                  </a:schemeClr>
                </a:solidFill>
                <a:latin typeface="Consolas" panose="020B0609020204030204" pitchFamily="49" charset="0"/>
              </a:rPr>
              <a:t>int</a:t>
            </a:r>
            <a:r>
              <a:rPr lang="en-US" sz="1400" dirty="0">
                <a:solidFill>
                  <a:srgbClr val="000000"/>
                </a:solidFill>
                <a:latin typeface="Consolas" panose="020B0609020204030204" pitchFamily="49" charset="0"/>
              </a:rPr>
              <a:t> </a:t>
            </a:r>
            <a:r>
              <a:rPr lang="en-US" sz="1400" dirty="0" err="1">
                <a:solidFill>
                  <a:srgbClr val="808080"/>
                </a:solidFill>
                <a:latin typeface="Consolas" panose="020B0609020204030204" pitchFamily="49" charset="0"/>
              </a:rPr>
              <a:t>numSamples</a:t>
            </a:r>
            <a:r>
              <a:rPr lang="en-US" sz="1400" dirty="0">
                <a:solidFill>
                  <a:srgbClr val="808080"/>
                </a:solidFill>
                <a:latin typeface="Consolas" panose="020B0609020204030204" pitchFamily="49" charset="0"/>
              </a:rPr>
              <a:t> </a:t>
            </a:r>
            <a:r>
              <a:rPr lang="en-US" dirty="0">
                <a:solidFill>
                  <a:schemeClr val="accent3"/>
                </a:solidFill>
              </a:rPr>
              <a:t>containing the total number of training phrases</a:t>
            </a:r>
          </a:p>
          <a:p>
            <a:pPr marL="285750" indent="-285750">
              <a:buFont typeface="Arial" panose="020B0604020202020204" pitchFamily="34" charset="0"/>
              <a:buChar char="•"/>
            </a:pPr>
            <a:r>
              <a:rPr lang="en-US" sz="1400" dirty="0">
                <a:solidFill>
                  <a:srgbClr val="000000"/>
                </a:solidFill>
                <a:latin typeface="Consolas" panose="020B0609020204030204" pitchFamily="49" charset="0"/>
              </a:rPr>
              <a:t>std::</a:t>
            </a:r>
            <a:r>
              <a:rPr lang="en-US" sz="1400" dirty="0">
                <a:solidFill>
                  <a:srgbClr val="2B91AF"/>
                </a:solidFill>
                <a:latin typeface="Consolas" panose="020B0609020204030204" pitchFamily="49" charset="0"/>
              </a:rPr>
              <a:t>vector</a:t>
            </a:r>
            <a:r>
              <a:rPr lang="en-US" sz="1400" dirty="0">
                <a:solidFill>
                  <a:srgbClr val="000000"/>
                </a:solidFill>
                <a:latin typeface="Consolas" panose="020B0609020204030204" pitchFamily="49" charset="0"/>
              </a:rPr>
              <a:t>&lt;std::</a:t>
            </a:r>
            <a:r>
              <a:rPr lang="en-US" sz="1400" dirty="0">
                <a:solidFill>
                  <a:srgbClr val="2B91AF"/>
                </a:solidFill>
                <a:latin typeface="Consolas" panose="020B0609020204030204" pitchFamily="49" charset="0"/>
              </a:rPr>
              <a:t>string</a:t>
            </a:r>
            <a:r>
              <a:rPr lang="en-US" sz="1400" dirty="0">
                <a:solidFill>
                  <a:srgbClr val="000000"/>
                </a:solidFill>
                <a:latin typeface="Consolas" panose="020B0609020204030204" pitchFamily="49" charset="0"/>
              </a:rPr>
              <a:t>&gt; </a:t>
            </a:r>
            <a:r>
              <a:rPr lang="en-US" sz="1400" dirty="0" err="1">
                <a:solidFill>
                  <a:srgbClr val="808080"/>
                </a:solidFill>
                <a:latin typeface="Consolas" panose="020B0609020204030204" pitchFamily="49" charset="0"/>
              </a:rPr>
              <a:t>letterPairs</a:t>
            </a:r>
            <a:r>
              <a:rPr lang="en-US" sz="1400" dirty="0">
                <a:solidFill>
                  <a:srgbClr val="808080"/>
                </a:solidFill>
                <a:latin typeface="Consolas" panose="020B0609020204030204" pitchFamily="49" charset="0"/>
              </a:rPr>
              <a:t> </a:t>
            </a:r>
            <a:r>
              <a:rPr lang="en-US" dirty="0">
                <a:solidFill>
                  <a:schemeClr val="accent3"/>
                </a:solidFill>
              </a:rPr>
              <a:t>containing all combinations of letters and space</a:t>
            </a:r>
          </a:p>
          <a:p>
            <a:endParaRPr lang="en-US" dirty="0"/>
          </a:p>
        </p:txBody>
      </p:sp>
      <p:sp>
        <p:nvSpPr>
          <p:cNvPr id="8" name="TextBox 7">
            <a:extLst>
              <a:ext uri="{FF2B5EF4-FFF2-40B4-BE49-F238E27FC236}">
                <a16:creationId xmlns:a16="http://schemas.microsoft.com/office/drawing/2014/main" id="{8AC11CB1-CA3B-5F67-4D61-282D43A1AED1}"/>
              </a:ext>
            </a:extLst>
          </p:cNvPr>
          <p:cNvSpPr txBox="1"/>
          <p:nvPr/>
        </p:nvSpPr>
        <p:spPr>
          <a:xfrm>
            <a:off x="557317" y="2882593"/>
            <a:ext cx="8029366" cy="738664"/>
          </a:xfrm>
          <a:prstGeom prst="rect">
            <a:avLst/>
          </a:prstGeom>
          <a:noFill/>
        </p:spPr>
        <p:txBody>
          <a:bodyPr wrap="square" rtlCol="0">
            <a:spAutoFit/>
          </a:bodyPr>
          <a:lstStyle/>
          <a:p>
            <a:r>
              <a:rPr lang="en-US" dirty="0">
                <a:solidFill>
                  <a:schemeClr val="accent6"/>
                </a:solidFill>
              </a:rPr>
              <a:t>To compute the feature matrix, each row from data is taken 2 characters by two. If the pair contains valid values (letters or space), then the corresponding slot from the features matrix gets incremented.</a:t>
            </a:r>
          </a:p>
        </p:txBody>
      </p:sp>
      <p:sp>
        <p:nvSpPr>
          <p:cNvPr id="9" name="TextBox 8">
            <a:extLst>
              <a:ext uri="{FF2B5EF4-FFF2-40B4-BE49-F238E27FC236}">
                <a16:creationId xmlns:a16="http://schemas.microsoft.com/office/drawing/2014/main" id="{A4A7B60E-307A-2442-6F76-CE1CF99B87EC}"/>
              </a:ext>
            </a:extLst>
          </p:cNvPr>
          <p:cNvSpPr txBox="1"/>
          <p:nvPr/>
        </p:nvSpPr>
        <p:spPr>
          <a:xfrm>
            <a:off x="1301518" y="3621257"/>
            <a:ext cx="7235106" cy="1446550"/>
          </a:xfrm>
          <a:prstGeom prst="rect">
            <a:avLst/>
          </a:prstGeom>
          <a:noFill/>
        </p:spPr>
        <p:txBody>
          <a:bodyPr wrap="square" rtlCol="0">
            <a:spAutoFit/>
          </a:bodyPr>
          <a:lstStyle/>
          <a:p>
            <a:r>
              <a:rPr lang="en-US" sz="1100" dirty="0">
                <a:solidFill>
                  <a:schemeClr val="bg2">
                    <a:lumMod val="40000"/>
                    <a:lumOff val="60000"/>
                  </a:schemeClr>
                </a:solidFill>
                <a:latin typeface="Consolas" panose="020B0609020204030204" pitchFamily="49" charset="0"/>
              </a:rPr>
              <a:t>for</a:t>
            </a:r>
            <a:r>
              <a:rPr lang="en-US" sz="1100" dirty="0">
                <a:solidFill>
                  <a:srgbClr val="000000"/>
                </a:solidFill>
                <a:latin typeface="Consolas" panose="020B0609020204030204" pitchFamily="49" charset="0"/>
              </a:rPr>
              <a:t> (</a:t>
            </a:r>
            <a:r>
              <a:rPr lang="en-US" sz="1100" dirty="0" err="1">
                <a:solidFill>
                  <a:srgbClr val="2B91AF"/>
                </a:solidFill>
                <a:latin typeface="Consolas" panose="020B0609020204030204" pitchFamily="49" charset="0"/>
              </a:rPr>
              <a:t>size_t</a:t>
            </a:r>
            <a:r>
              <a:rPr lang="en-US" sz="1100" dirty="0">
                <a:solidFill>
                  <a:srgbClr val="000000"/>
                </a:solidFill>
                <a:latin typeface="Consolas" panose="020B0609020204030204" pitchFamily="49" charset="0"/>
              </a:rPr>
              <a:t> </a:t>
            </a:r>
            <a:r>
              <a:rPr lang="en-US" sz="1100" dirty="0" err="1">
                <a:solidFill>
                  <a:srgbClr val="000000"/>
                </a:solidFill>
                <a:latin typeface="Consolas" panose="020B0609020204030204" pitchFamily="49" charset="0"/>
              </a:rPr>
              <a:t>i</a:t>
            </a:r>
            <a:r>
              <a:rPr lang="en-US" sz="1100" dirty="0">
                <a:solidFill>
                  <a:srgbClr val="000000"/>
                </a:solidFill>
                <a:latin typeface="Consolas" panose="020B0609020204030204" pitchFamily="49" charset="0"/>
              </a:rPr>
              <a:t> = 0; </a:t>
            </a:r>
            <a:r>
              <a:rPr lang="en-US" sz="1100" dirty="0" err="1">
                <a:solidFill>
                  <a:srgbClr val="000000"/>
                </a:solidFill>
                <a:latin typeface="Consolas" panose="020B0609020204030204" pitchFamily="49" charset="0"/>
              </a:rPr>
              <a:t>i</a:t>
            </a:r>
            <a:r>
              <a:rPr lang="en-US" sz="1100" dirty="0">
                <a:solidFill>
                  <a:srgbClr val="000000"/>
                </a:solidFill>
                <a:latin typeface="Consolas" panose="020B0609020204030204" pitchFamily="49" charset="0"/>
              </a:rPr>
              <a:t> &lt; </a:t>
            </a:r>
            <a:r>
              <a:rPr lang="en-US" sz="1100" dirty="0" err="1">
                <a:solidFill>
                  <a:srgbClr val="000000"/>
                </a:solidFill>
                <a:latin typeface="Consolas" panose="020B0609020204030204" pitchFamily="49" charset="0"/>
              </a:rPr>
              <a:t>str.length</a:t>
            </a:r>
            <a:r>
              <a:rPr lang="en-US" sz="1100" dirty="0">
                <a:solidFill>
                  <a:srgbClr val="000000"/>
                </a:solidFill>
                <a:latin typeface="Consolas" panose="020B0609020204030204" pitchFamily="49" charset="0"/>
              </a:rPr>
              <a:t>() - 1; </a:t>
            </a:r>
            <a:r>
              <a:rPr lang="en-US" sz="1100" dirty="0" err="1">
                <a:solidFill>
                  <a:srgbClr val="000000"/>
                </a:solidFill>
                <a:latin typeface="Consolas" panose="020B0609020204030204" pitchFamily="49" charset="0"/>
              </a:rPr>
              <a:t>i</a:t>
            </a:r>
            <a:r>
              <a:rPr lang="en-US" sz="1100" dirty="0">
                <a:solidFill>
                  <a:srgbClr val="000000"/>
                </a:solidFill>
                <a:latin typeface="Consolas" panose="020B0609020204030204" pitchFamily="49" charset="0"/>
              </a:rPr>
              <a:t>++){</a:t>
            </a:r>
          </a:p>
          <a:p>
            <a:r>
              <a:rPr lang="en-US" sz="1100" dirty="0">
                <a:solidFill>
                  <a:srgbClr val="000000"/>
                </a:solidFill>
                <a:latin typeface="Consolas" panose="020B0609020204030204" pitchFamily="49" charset="0"/>
              </a:rPr>
              <a:t>  std::</a:t>
            </a:r>
            <a:r>
              <a:rPr lang="en-US" sz="1100" dirty="0">
                <a:solidFill>
                  <a:srgbClr val="2B91AF"/>
                </a:solidFill>
                <a:latin typeface="Consolas" panose="020B0609020204030204" pitchFamily="49" charset="0"/>
              </a:rPr>
              <a:t>string</a:t>
            </a:r>
            <a:r>
              <a:rPr lang="en-US" sz="1100" dirty="0">
                <a:solidFill>
                  <a:srgbClr val="000000"/>
                </a:solidFill>
                <a:latin typeface="Consolas" panose="020B0609020204030204" pitchFamily="49" charset="0"/>
              </a:rPr>
              <a:t> pair = </a:t>
            </a:r>
            <a:r>
              <a:rPr lang="en-US" sz="1100" dirty="0" err="1">
                <a:solidFill>
                  <a:srgbClr val="000000"/>
                </a:solidFill>
                <a:latin typeface="Consolas" panose="020B0609020204030204" pitchFamily="49" charset="0"/>
              </a:rPr>
              <a:t>str.substr</a:t>
            </a:r>
            <a:r>
              <a:rPr lang="en-US" sz="1100" dirty="0">
                <a:solidFill>
                  <a:srgbClr val="000000"/>
                </a:solidFill>
                <a:latin typeface="Consolas" panose="020B0609020204030204" pitchFamily="49" charset="0"/>
              </a:rPr>
              <a:t>(</a:t>
            </a:r>
            <a:r>
              <a:rPr lang="en-US" sz="1100" dirty="0" err="1">
                <a:solidFill>
                  <a:srgbClr val="000000"/>
                </a:solidFill>
                <a:latin typeface="Consolas" panose="020B0609020204030204" pitchFamily="49" charset="0"/>
              </a:rPr>
              <a:t>i</a:t>
            </a:r>
            <a:r>
              <a:rPr lang="en-US" sz="1100" dirty="0">
                <a:solidFill>
                  <a:srgbClr val="000000"/>
                </a:solidFill>
                <a:latin typeface="Consolas" panose="020B0609020204030204" pitchFamily="49" charset="0"/>
              </a:rPr>
              <a:t>, 2);</a:t>
            </a:r>
          </a:p>
          <a:p>
            <a:r>
              <a:rPr lang="en-US" sz="1100" dirty="0">
                <a:solidFill>
                  <a:schemeClr val="bg2">
                    <a:lumMod val="40000"/>
                    <a:lumOff val="60000"/>
                  </a:schemeClr>
                </a:solidFill>
                <a:latin typeface="Consolas" panose="020B0609020204030204" pitchFamily="49" charset="0"/>
              </a:rPr>
              <a:t>  auto</a:t>
            </a:r>
            <a:r>
              <a:rPr lang="en-US" sz="1100" dirty="0">
                <a:solidFill>
                  <a:srgbClr val="000000"/>
                </a:solidFill>
                <a:latin typeface="Consolas" panose="020B0609020204030204" pitchFamily="49" charset="0"/>
              </a:rPr>
              <a:t> it = std::find(</a:t>
            </a:r>
            <a:r>
              <a:rPr lang="en-US" sz="1100" dirty="0" err="1">
                <a:solidFill>
                  <a:srgbClr val="808080"/>
                </a:solidFill>
                <a:latin typeface="Consolas" panose="020B0609020204030204" pitchFamily="49" charset="0"/>
              </a:rPr>
              <a:t>letterPairs</a:t>
            </a:r>
            <a:r>
              <a:rPr lang="en-US" sz="1100" dirty="0" err="1">
                <a:solidFill>
                  <a:srgbClr val="000000"/>
                </a:solidFill>
                <a:latin typeface="Consolas" panose="020B0609020204030204" pitchFamily="49" charset="0"/>
              </a:rPr>
              <a:t>.begin</a:t>
            </a:r>
            <a:r>
              <a:rPr lang="en-US" sz="1100" dirty="0">
                <a:solidFill>
                  <a:srgbClr val="000000"/>
                </a:solidFill>
                <a:latin typeface="Consolas" panose="020B0609020204030204" pitchFamily="49" charset="0"/>
              </a:rPr>
              <a:t>(), </a:t>
            </a:r>
            <a:r>
              <a:rPr lang="en-US" sz="1100" dirty="0" err="1">
                <a:solidFill>
                  <a:srgbClr val="808080"/>
                </a:solidFill>
                <a:latin typeface="Consolas" panose="020B0609020204030204" pitchFamily="49" charset="0"/>
              </a:rPr>
              <a:t>letterPairs</a:t>
            </a:r>
            <a:r>
              <a:rPr lang="en-US" sz="1100" dirty="0" err="1">
                <a:solidFill>
                  <a:srgbClr val="000000"/>
                </a:solidFill>
                <a:latin typeface="Consolas" panose="020B0609020204030204" pitchFamily="49" charset="0"/>
              </a:rPr>
              <a:t>.end</a:t>
            </a:r>
            <a:r>
              <a:rPr lang="en-US" sz="1100" dirty="0">
                <a:solidFill>
                  <a:srgbClr val="000000"/>
                </a:solidFill>
                <a:latin typeface="Consolas" panose="020B0609020204030204" pitchFamily="49" charset="0"/>
              </a:rPr>
              <a:t>(), pair);</a:t>
            </a:r>
          </a:p>
          <a:p>
            <a:r>
              <a:rPr lang="en-US" sz="1100" dirty="0">
                <a:solidFill>
                  <a:schemeClr val="bg2">
                    <a:lumMod val="40000"/>
                    <a:lumOff val="60000"/>
                  </a:schemeClr>
                </a:solidFill>
                <a:latin typeface="Consolas" panose="020B0609020204030204" pitchFamily="49" charset="0"/>
              </a:rPr>
              <a:t>  if</a:t>
            </a:r>
            <a:r>
              <a:rPr lang="en-US" sz="1100" dirty="0">
                <a:solidFill>
                  <a:srgbClr val="000000"/>
                </a:solidFill>
                <a:latin typeface="Consolas" panose="020B0609020204030204" pitchFamily="49" charset="0"/>
              </a:rPr>
              <a:t> (it </a:t>
            </a:r>
            <a:r>
              <a:rPr lang="en-US" sz="1100" dirty="0">
                <a:solidFill>
                  <a:srgbClr val="008080"/>
                </a:solidFill>
                <a:latin typeface="Consolas" panose="020B0609020204030204" pitchFamily="49" charset="0"/>
              </a:rPr>
              <a:t>!=</a:t>
            </a:r>
            <a:r>
              <a:rPr lang="en-US" sz="1100" dirty="0">
                <a:solidFill>
                  <a:srgbClr val="000000"/>
                </a:solidFill>
                <a:latin typeface="Consolas" panose="020B0609020204030204" pitchFamily="49" charset="0"/>
              </a:rPr>
              <a:t> </a:t>
            </a:r>
            <a:r>
              <a:rPr lang="en-US" sz="1100" dirty="0" err="1">
                <a:solidFill>
                  <a:srgbClr val="808080"/>
                </a:solidFill>
                <a:latin typeface="Consolas" panose="020B0609020204030204" pitchFamily="49" charset="0"/>
              </a:rPr>
              <a:t>letterPairs</a:t>
            </a:r>
            <a:r>
              <a:rPr lang="en-US" sz="1100" dirty="0" err="1">
                <a:solidFill>
                  <a:srgbClr val="000000"/>
                </a:solidFill>
                <a:latin typeface="Consolas" panose="020B0609020204030204" pitchFamily="49" charset="0"/>
              </a:rPr>
              <a:t>.end</a:t>
            </a:r>
            <a:r>
              <a:rPr lang="en-US" sz="1100" dirty="0">
                <a:solidFill>
                  <a:srgbClr val="000000"/>
                </a:solidFill>
                <a:latin typeface="Consolas" panose="020B0609020204030204" pitchFamily="49" charset="0"/>
              </a:rPr>
              <a:t>()){</a:t>
            </a:r>
          </a:p>
          <a:p>
            <a:r>
              <a:rPr lang="en-US" sz="1100" dirty="0">
                <a:solidFill>
                  <a:schemeClr val="bg2">
                    <a:lumMod val="40000"/>
                    <a:lumOff val="60000"/>
                  </a:schemeClr>
                </a:solidFill>
                <a:latin typeface="Consolas" panose="020B0609020204030204" pitchFamily="49" charset="0"/>
              </a:rPr>
              <a:t>    int</a:t>
            </a:r>
            <a:r>
              <a:rPr lang="en-US" sz="1100" dirty="0">
                <a:solidFill>
                  <a:srgbClr val="000000"/>
                </a:solidFill>
                <a:latin typeface="Consolas" panose="020B0609020204030204" pitchFamily="49" charset="0"/>
              </a:rPr>
              <a:t> index = std::distance(</a:t>
            </a:r>
            <a:r>
              <a:rPr lang="en-US" sz="1100" dirty="0" err="1">
                <a:solidFill>
                  <a:srgbClr val="808080"/>
                </a:solidFill>
                <a:latin typeface="Consolas" panose="020B0609020204030204" pitchFamily="49" charset="0"/>
              </a:rPr>
              <a:t>letterPairs</a:t>
            </a:r>
            <a:r>
              <a:rPr lang="en-US" sz="1100" dirty="0" err="1">
                <a:solidFill>
                  <a:srgbClr val="000000"/>
                </a:solidFill>
                <a:latin typeface="Consolas" panose="020B0609020204030204" pitchFamily="49" charset="0"/>
              </a:rPr>
              <a:t>.begin</a:t>
            </a:r>
            <a:r>
              <a:rPr lang="en-US" sz="1100" dirty="0">
                <a:solidFill>
                  <a:srgbClr val="000000"/>
                </a:solidFill>
                <a:latin typeface="Consolas" panose="020B0609020204030204" pitchFamily="49" charset="0"/>
              </a:rPr>
              <a:t>(), it);</a:t>
            </a:r>
          </a:p>
          <a:p>
            <a:r>
              <a:rPr lang="en-US" sz="1100" dirty="0">
                <a:solidFill>
                  <a:srgbClr val="000000"/>
                </a:solidFill>
                <a:latin typeface="Consolas" panose="020B0609020204030204" pitchFamily="49" charset="0"/>
              </a:rPr>
              <a:t>    X</a:t>
            </a:r>
            <a:r>
              <a:rPr lang="en-US" sz="1100" dirty="0">
                <a:solidFill>
                  <a:srgbClr val="008080"/>
                </a:solidFill>
                <a:latin typeface="Consolas" panose="020B0609020204030204" pitchFamily="49" charset="0"/>
              </a:rPr>
              <a:t>(</a:t>
            </a:r>
            <a:r>
              <a:rPr lang="en-US" sz="1100" dirty="0" err="1">
                <a:solidFill>
                  <a:srgbClr val="000000"/>
                </a:solidFill>
                <a:latin typeface="Consolas" panose="020B0609020204030204" pitchFamily="49" charset="0"/>
              </a:rPr>
              <a:t>X_row</a:t>
            </a:r>
            <a:r>
              <a:rPr lang="en-US" sz="1100" dirty="0">
                <a:solidFill>
                  <a:srgbClr val="000000"/>
                </a:solidFill>
                <a:latin typeface="Consolas" panose="020B0609020204030204" pitchFamily="49" charset="0"/>
              </a:rPr>
              <a:t>, index</a:t>
            </a:r>
            <a:r>
              <a:rPr lang="en-US" sz="1100" dirty="0">
                <a:solidFill>
                  <a:srgbClr val="008080"/>
                </a:solidFill>
                <a:latin typeface="Consolas" panose="020B0609020204030204" pitchFamily="49" charset="0"/>
              </a:rPr>
              <a:t>)</a:t>
            </a:r>
            <a:r>
              <a:rPr lang="en-US" sz="1100" dirty="0">
                <a:solidFill>
                  <a:srgbClr val="000000"/>
                </a:solidFill>
                <a:latin typeface="Consolas" panose="020B0609020204030204" pitchFamily="49" charset="0"/>
              </a:rPr>
              <a:t>++;</a:t>
            </a:r>
          </a:p>
          <a:p>
            <a:r>
              <a:rPr lang="en-US" sz="1100" dirty="0">
                <a:solidFill>
                  <a:srgbClr val="000000"/>
                </a:solidFill>
                <a:latin typeface="Consolas" panose="020B0609020204030204" pitchFamily="49" charset="0"/>
              </a:rPr>
              <a:t>  }</a:t>
            </a:r>
          </a:p>
          <a:p>
            <a:r>
              <a:rPr lang="en-US" sz="1100" dirty="0">
                <a:solidFill>
                  <a:srgbClr val="000000"/>
                </a:solidFill>
                <a:latin typeface="Consolas" panose="020B0609020204030204" pitchFamily="49" charset="0"/>
              </a:rPr>
              <a:t>}</a:t>
            </a:r>
            <a:endParaRPr lang="en-US" sz="1000" dirty="0">
              <a:solidFill>
                <a:schemeClr val="accent6"/>
              </a:solidFill>
            </a:endParaRPr>
          </a:p>
        </p:txBody>
      </p:sp>
    </p:spTree>
    <p:extLst>
      <p:ext uri="{BB962C8B-B14F-4D97-AF65-F5344CB8AC3E}">
        <p14:creationId xmlns:p14="http://schemas.microsoft.com/office/powerpoint/2010/main" val="180284391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996588-C6C5-1880-AB52-2E38A7C5C0E4}"/>
              </a:ext>
            </a:extLst>
          </p:cNvPr>
          <p:cNvSpPr>
            <a:spLocks noGrp="1"/>
          </p:cNvSpPr>
          <p:nvPr>
            <p:ph type="title"/>
          </p:nvPr>
        </p:nvSpPr>
        <p:spPr/>
        <p:txBody>
          <a:bodyPr/>
          <a:lstStyle/>
          <a:p>
            <a:r>
              <a:rPr lang="en-US" dirty="0"/>
              <a:t>Training</a:t>
            </a:r>
          </a:p>
        </p:txBody>
      </p:sp>
      <p:sp>
        <p:nvSpPr>
          <p:cNvPr id="3" name="TextBox 2">
            <a:extLst>
              <a:ext uri="{FF2B5EF4-FFF2-40B4-BE49-F238E27FC236}">
                <a16:creationId xmlns:a16="http://schemas.microsoft.com/office/drawing/2014/main" id="{51BE336A-B2C2-3C36-2D24-98687D8390E5}"/>
              </a:ext>
            </a:extLst>
          </p:cNvPr>
          <p:cNvSpPr txBox="1"/>
          <p:nvPr/>
        </p:nvSpPr>
        <p:spPr>
          <a:xfrm>
            <a:off x="507258" y="1188053"/>
            <a:ext cx="7704000" cy="523220"/>
          </a:xfrm>
          <a:prstGeom prst="rect">
            <a:avLst/>
          </a:prstGeom>
          <a:noFill/>
        </p:spPr>
        <p:txBody>
          <a:bodyPr wrap="square" rtlCol="0">
            <a:spAutoFit/>
          </a:bodyPr>
          <a:lstStyle/>
          <a:p>
            <a:r>
              <a:rPr lang="en-US" dirty="0">
                <a:solidFill>
                  <a:schemeClr val="accent4"/>
                </a:solidFill>
              </a:rPr>
              <a:t>The prior for each class is computed by dividing the total number of samples from the class by the total number of samples:</a:t>
            </a:r>
          </a:p>
        </p:txBody>
      </p:sp>
      <p:sp>
        <p:nvSpPr>
          <p:cNvPr id="4" name="TextBox 3">
            <a:extLst>
              <a:ext uri="{FF2B5EF4-FFF2-40B4-BE49-F238E27FC236}">
                <a16:creationId xmlns:a16="http://schemas.microsoft.com/office/drawing/2014/main" id="{E3928787-5204-B73E-0CCF-13DD697D7ACE}"/>
              </a:ext>
            </a:extLst>
          </p:cNvPr>
          <p:cNvSpPr txBox="1"/>
          <p:nvPr/>
        </p:nvSpPr>
        <p:spPr>
          <a:xfrm>
            <a:off x="2976806" y="1449663"/>
            <a:ext cx="5873518" cy="523220"/>
          </a:xfrm>
          <a:prstGeom prst="rect">
            <a:avLst/>
          </a:prstGeom>
          <a:noFill/>
        </p:spPr>
        <p:txBody>
          <a:bodyPr wrap="square" rtlCol="0">
            <a:spAutoFit/>
          </a:bodyPr>
          <a:lstStyle/>
          <a:p>
            <a:r>
              <a:rPr lang="en-US" sz="1400" dirty="0">
                <a:solidFill>
                  <a:srgbClr val="000000"/>
                </a:solidFill>
                <a:latin typeface="Consolas" panose="020B0609020204030204" pitchFamily="49" charset="0"/>
              </a:rPr>
              <a:t>priors</a:t>
            </a:r>
            <a:r>
              <a:rPr lang="en-US" sz="1400" dirty="0">
                <a:solidFill>
                  <a:srgbClr val="008080"/>
                </a:solidFill>
                <a:latin typeface="Consolas" panose="020B0609020204030204" pitchFamily="49" charset="0"/>
              </a:rPr>
              <a:t>(</a:t>
            </a:r>
            <a:r>
              <a:rPr lang="en-US" sz="1400" dirty="0">
                <a:solidFill>
                  <a:srgbClr val="000000"/>
                </a:solidFill>
                <a:latin typeface="Consolas" panose="020B0609020204030204" pitchFamily="49" charset="0"/>
              </a:rPr>
              <a:t>0, 0</a:t>
            </a:r>
            <a:r>
              <a:rPr lang="en-US" sz="1400" dirty="0">
                <a:solidFill>
                  <a:srgbClr val="008080"/>
                </a:solidFill>
                <a:latin typeface="Consolas" panose="020B0609020204030204" pitchFamily="49" charset="0"/>
              </a:rPr>
              <a:t>)</a:t>
            </a:r>
            <a:r>
              <a:rPr lang="en-US" sz="1400" dirty="0">
                <a:solidFill>
                  <a:srgbClr val="000000"/>
                </a:solidFill>
                <a:latin typeface="Consolas" panose="020B0609020204030204" pitchFamily="49" charset="0"/>
              </a:rPr>
              <a:t> = (1.0 * </a:t>
            </a:r>
            <a:r>
              <a:rPr lang="en-US" sz="1400" dirty="0" err="1">
                <a:solidFill>
                  <a:srgbClr val="000000"/>
                </a:solidFill>
                <a:latin typeface="Consolas" panose="020B0609020204030204" pitchFamily="49" charset="0"/>
              </a:rPr>
              <a:t>nrOfEnglishSamples</a:t>
            </a:r>
            <a:r>
              <a:rPr lang="en-US" sz="1400" dirty="0">
                <a:solidFill>
                  <a:srgbClr val="000000"/>
                </a:solidFill>
                <a:latin typeface="Consolas" panose="020B0609020204030204" pitchFamily="49" charset="0"/>
              </a:rPr>
              <a:t>) / </a:t>
            </a:r>
            <a:r>
              <a:rPr lang="en-US" sz="1400" dirty="0" err="1">
                <a:solidFill>
                  <a:srgbClr val="808080"/>
                </a:solidFill>
                <a:latin typeface="Consolas" panose="020B0609020204030204" pitchFamily="49" charset="0"/>
              </a:rPr>
              <a:t>numSamples</a:t>
            </a:r>
            <a:r>
              <a:rPr lang="en-US" sz="1400" dirty="0">
                <a:solidFill>
                  <a:srgbClr val="000000"/>
                </a:solidFill>
                <a:latin typeface="Consolas" panose="020B0609020204030204" pitchFamily="49" charset="0"/>
              </a:rPr>
              <a:t>;</a:t>
            </a:r>
          </a:p>
          <a:p>
            <a:r>
              <a:rPr lang="en-US" sz="1400" dirty="0">
                <a:solidFill>
                  <a:srgbClr val="000000"/>
                </a:solidFill>
                <a:latin typeface="Consolas" panose="020B0609020204030204" pitchFamily="49" charset="0"/>
              </a:rPr>
              <a:t>priors</a:t>
            </a:r>
            <a:r>
              <a:rPr lang="en-US" sz="1400" dirty="0">
                <a:solidFill>
                  <a:srgbClr val="008080"/>
                </a:solidFill>
                <a:latin typeface="Consolas" panose="020B0609020204030204" pitchFamily="49" charset="0"/>
              </a:rPr>
              <a:t>(</a:t>
            </a:r>
            <a:r>
              <a:rPr lang="en-US" sz="1400" dirty="0">
                <a:solidFill>
                  <a:srgbClr val="000000"/>
                </a:solidFill>
                <a:latin typeface="Consolas" panose="020B0609020204030204" pitchFamily="49" charset="0"/>
              </a:rPr>
              <a:t>1, 0</a:t>
            </a:r>
            <a:r>
              <a:rPr lang="en-US" sz="1400" dirty="0">
                <a:solidFill>
                  <a:srgbClr val="008080"/>
                </a:solidFill>
                <a:latin typeface="Consolas" panose="020B0609020204030204" pitchFamily="49" charset="0"/>
              </a:rPr>
              <a:t>)</a:t>
            </a:r>
            <a:r>
              <a:rPr lang="en-US" sz="1400" dirty="0">
                <a:solidFill>
                  <a:srgbClr val="000000"/>
                </a:solidFill>
                <a:latin typeface="Consolas" panose="020B0609020204030204" pitchFamily="49" charset="0"/>
              </a:rPr>
              <a:t> = (1.0 * </a:t>
            </a:r>
            <a:r>
              <a:rPr lang="en-US" sz="1400" dirty="0" err="1">
                <a:solidFill>
                  <a:srgbClr val="000000"/>
                </a:solidFill>
                <a:latin typeface="Consolas" panose="020B0609020204030204" pitchFamily="49" charset="0"/>
              </a:rPr>
              <a:t>nrOfDutchSamples</a:t>
            </a:r>
            <a:r>
              <a:rPr lang="en-US" sz="1400" dirty="0">
                <a:solidFill>
                  <a:srgbClr val="000000"/>
                </a:solidFill>
                <a:latin typeface="Consolas" panose="020B0609020204030204" pitchFamily="49" charset="0"/>
              </a:rPr>
              <a:t>) / </a:t>
            </a:r>
            <a:r>
              <a:rPr lang="en-US" sz="1400" dirty="0" err="1">
                <a:solidFill>
                  <a:srgbClr val="808080"/>
                </a:solidFill>
                <a:latin typeface="Consolas" panose="020B0609020204030204" pitchFamily="49" charset="0"/>
              </a:rPr>
              <a:t>numSamples</a:t>
            </a:r>
            <a:r>
              <a:rPr lang="en-US" sz="1400" dirty="0">
                <a:solidFill>
                  <a:srgbClr val="000000"/>
                </a:solidFill>
                <a:latin typeface="Consolas" panose="020B0609020204030204" pitchFamily="49" charset="0"/>
              </a:rPr>
              <a:t>;</a:t>
            </a:r>
            <a:endParaRPr lang="en-US" dirty="0"/>
          </a:p>
        </p:txBody>
      </p:sp>
      <p:sp>
        <p:nvSpPr>
          <p:cNvPr id="5" name="TextBox 4">
            <a:extLst>
              <a:ext uri="{FF2B5EF4-FFF2-40B4-BE49-F238E27FC236}">
                <a16:creationId xmlns:a16="http://schemas.microsoft.com/office/drawing/2014/main" id="{60F37C0E-9028-62D4-A2C9-62DEB4F1E683}"/>
              </a:ext>
            </a:extLst>
          </p:cNvPr>
          <p:cNvSpPr txBox="1"/>
          <p:nvPr/>
        </p:nvSpPr>
        <p:spPr>
          <a:xfrm>
            <a:off x="507258" y="1972883"/>
            <a:ext cx="7704000" cy="523220"/>
          </a:xfrm>
          <a:prstGeom prst="rect">
            <a:avLst/>
          </a:prstGeom>
          <a:noFill/>
        </p:spPr>
        <p:txBody>
          <a:bodyPr wrap="square" rtlCol="0">
            <a:spAutoFit/>
          </a:bodyPr>
          <a:lstStyle/>
          <a:p>
            <a:r>
              <a:rPr lang="en-US" dirty="0">
                <a:solidFill>
                  <a:schemeClr val="accent4"/>
                </a:solidFill>
              </a:rPr>
              <a:t>To compute the likelihoods, for each class, the number of appearances of a certain feature is counted, then, the likelihood for the given class to have the feature is obtained:</a:t>
            </a:r>
          </a:p>
        </p:txBody>
      </p:sp>
      <p:sp>
        <p:nvSpPr>
          <p:cNvPr id="6" name="TextBox 5">
            <a:extLst>
              <a:ext uri="{FF2B5EF4-FFF2-40B4-BE49-F238E27FC236}">
                <a16:creationId xmlns:a16="http://schemas.microsoft.com/office/drawing/2014/main" id="{22BCEC07-7EC2-2FD5-EA30-7F5DFBEB560B}"/>
              </a:ext>
            </a:extLst>
          </p:cNvPr>
          <p:cNvSpPr txBox="1"/>
          <p:nvPr/>
        </p:nvSpPr>
        <p:spPr>
          <a:xfrm>
            <a:off x="887702" y="2496103"/>
            <a:ext cx="6943112" cy="1615827"/>
          </a:xfrm>
          <a:prstGeom prst="rect">
            <a:avLst/>
          </a:prstGeom>
          <a:noFill/>
        </p:spPr>
        <p:txBody>
          <a:bodyPr wrap="square" rtlCol="0">
            <a:spAutoFit/>
          </a:bodyPr>
          <a:lstStyle/>
          <a:p>
            <a:r>
              <a:rPr lang="en-US" sz="1100" dirty="0">
                <a:solidFill>
                  <a:schemeClr val="tx2"/>
                </a:solidFill>
                <a:latin typeface="Consolas" panose="020B0609020204030204" pitchFamily="49" charset="0"/>
              </a:rPr>
              <a:t>for</a:t>
            </a:r>
            <a:r>
              <a:rPr lang="en-US" sz="1100" dirty="0">
                <a:solidFill>
                  <a:srgbClr val="000000"/>
                </a:solidFill>
                <a:latin typeface="Consolas" panose="020B0609020204030204" pitchFamily="49" charset="0"/>
              </a:rPr>
              <a:t> (</a:t>
            </a:r>
            <a:r>
              <a:rPr lang="en-US" sz="1100" dirty="0">
                <a:solidFill>
                  <a:schemeClr val="tx2"/>
                </a:solidFill>
                <a:latin typeface="Consolas" panose="020B0609020204030204" pitchFamily="49" charset="0"/>
              </a:rPr>
              <a:t>int</a:t>
            </a:r>
            <a:r>
              <a:rPr lang="en-US" sz="1100" dirty="0">
                <a:solidFill>
                  <a:srgbClr val="000000"/>
                </a:solidFill>
                <a:latin typeface="Consolas" panose="020B0609020204030204" pitchFamily="49" charset="0"/>
              </a:rPr>
              <a:t> feat = 0; feat &lt; d; feat++){</a:t>
            </a:r>
          </a:p>
          <a:p>
            <a:r>
              <a:rPr lang="en-US" sz="1100" dirty="0">
                <a:solidFill>
                  <a:schemeClr val="tx2"/>
                </a:solidFill>
                <a:latin typeface="Consolas" panose="020B0609020204030204" pitchFamily="49" charset="0"/>
              </a:rPr>
              <a:t>  int</a:t>
            </a:r>
            <a:r>
              <a:rPr lang="en-US" sz="1100" dirty="0">
                <a:solidFill>
                  <a:srgbClr val="000000"/>
                </a:solidFill>
                <a:latin typeface="Consolas" panose="020B0609020204030204" pitchFamily="49" charset="0"/>
              </a:rPr>
              <a:t> nr = 0;</a:t>
            </a:r>
          </a:p>
          <a:p>
            <a:r>
              <a:rPr lang="en-US" sz="1100" dirty="0">
                <a:solidFill>
                  <a:schemeClr val="tx2"/>
                </a:solidFill>
                <a:latin typeface="Consolas" panose="020B0609020204030204" pitchFamily="49" charset="0"/>
              </a:rPr>
              <a:t>  for</a:t>
            </a:r>
            <a:r>
              <a:rPr lang="en-US" sz="1100" dirty="0">
                <a:solidFill>
                  <a:srgbClr val="000000"/>
                </a:solidFill>
                <a:latin typeface="Consolas" panose="020B0609020204030204" pitchFamily="49" charset="0"/>
              </a:rPr>
              <a:t> (</a:t>
            </a:r>
            <a:r>
              <a:rPr lang="en-US" sz="1100" dirty="0">
                <a:solidFill>
                  <a:schemeClr val="tx2"/>
                </a:solidFill>
                <a:latin typeface="Consolas" panose="020B0609020204030204" pitchFamily="49" charset="0"/>
              </a:rPr>
              <a:t>int</a:t>
            </a:r>
            <a:r>
              <a:rPr lang="en-US" sz="1100" dirty="0">
                <a:solidFill>
                  <a:srgbClr val="000000"/>
                </a:solidFill>
                <a:latin typeface="Consolas" panose="020B0609020204030204" pitchFamily="49" charset="0"/>
              </a:rPr>
              <a:t> k = 0; k &lt; </a:t>
            </a:r>
            <a:r>
              <a:rPr lang="en-US" sz="1100" dirty="0" err="1">
                <a:solidFill>
                  <a:srgbClr val="000000"/>
                </a:solidFill>
                <a:latin typeface="Consolas" panose="020B0609020204030204" pitchFamily="49" charset="0"/>
              </a:rPr>
              <a:t>X.rows</a:t>
            </a:r>
            <a:r>
              <a:rPr lang="en-US" sz="1100" dirty="0">
                <a:solidFill>
                  <a:srgbClr val="000000"/>
                </a:solidFill>
                <a:latin typeface="Consolas" panose="020B0609020204030204" pitchFamily="49" charset="0"/>
              </a:rPr>
              <a:t>; k++) {</a:t>
            </a:r>
          </a:p>
          <a:p>
            <a:r>
              <a:rPr lang="en-US" sz="1100" dirty="0">
                <a:solidFill>
                  <a:schemeClr val="tx2"/>
                </a:solidFill>
                <a:latin typeface="Consolas" panose="020B0609020204030204" pitchFamily="49" charset="0"/>
              </a:rPr>
              <a:t>    if</a:t>
            </a:r>
            <a:r>
              <a:rPr lang="en-US" sz="1100" dirty="0">
                <a:solidFill>
                  <a:srgbClr val="000000"/>
                </a:solidFill>
                <a:latin typeface="Consolas" panose="020B0609020204030204" pitchFamily="49" charset="0"/>
              </a:rPr>
              <a:t> (X</a:t>
            </a:r>
            <a:r>
              <a:rPr lang="en-US" sz="1100" dirty="0">
                <a:solidFill>
                  <a:srgbClr val="008080"/>
                </a:solidFill>
                <a:latin typeface="Consolas" panose="020B0609020204030204" pitchFamily="49" charset="0"/>
              </a:rPr>
              <a:t>(</a:t>
            </a:r>
            <a:r>
              <a:rPr lang="en-US" sz="1100" dirty="0">
                <a:solidFill>
                  <a:srgbClr val="000000"/>
                </a:solidFill>
                <a:latin typeface="Consolas" panose="020B0609020204030204" pitchFamily="49" charset="0"/>
              </a:rPr>
              <a:t>k, feat</a:t>
            </a:r>
            <a:r>
              <a:rPr lang="en-US" sz="1100" dirty="0">
                <a:solidFill>
                  <a:srgbClr val="008080"/>
                </a:solidFill>
                <a:latin typeface="Consolas" panose="020B0609020204030204" pitchFamily="49" charset="0"/>
              </a:rPr>
              <a:t>)</a:t>
            </a:r>
            <a:r>
              <a:rPr lang="en-US" sz="1100" dirty="0">
                <a:solidFill>
                  <a:srgbClr val="000000"/>
                </a:solidFill>
                <a:latin typeface="Consolas" panose="020B0609020204030204" pitchFamily="49" charset="0"/>
              </a:rPr>
              <a:t> &gt; </a:t>
            </a:r>
            <a:r>
              <a:rPr lang="en-US" sz="1100" dirty="0">
                <a:solidFill>
                  <a:schemeClr val="tx1">
                    <a:lumMod val="75000"/>
                  </a:schemeClr>
                </a:solidFill>
                <a:latin typeface="Consolas" panose="020B0609020204030204" pitchFamily="49" charset="0"/>
              </a:rPr>
              <a:t>THRESHOLD</a:t>
            </a:r>
            <a:r>
              <a:rPr lang="en-US" sz="1100" dirty="0">
                <a:solidFill>
                  <a:srgbClr val="000000"/>
                </a:solidFill>
                <a:latin typeface="Consolas" panose="020B0609020204030204" pitchFamily="49" charset="0"/>
              </a:rPr>
              <a:t> &amp;&amp; y</a:t>
            </a:r>
            <a:r>
              <a:rPr lang="en-US" sz="1100" dirty="0">
                <a:solidFill>
                  <a:srgbClr val="008080"/>
                </a:solidFill>
                <a:latin typeface="Consolas" panose="020B0609020204030204" pitchFamily="49" charset="0"/>
              </a:rPr>
              <a:t>(</a:t>
            </a:r>
            <a:r>
              <a:rPr lang="en-US" sz="1100" dirty="0">
                <a:solidFill>
                  <a:srgbClr val="000000"/>
                </a:solidFill>
                <a:latin typeface="Consolas" panose="020B0609020204030204" pitchFamily="49" charset="0"/>
              </a:rPr>
              <a:t>k, 0</a:t>
            </a:r>
            <a:r>
              <a:rPr lang="en-US" sz="1100" dirty="0">
                <a:solidFill>
                  <a:srgbClr val="008080"/>
                </a:solidFill>
                <a:latin typeface="Consolas" panose="020B0609020204030204" pitchFamily="49" charset="0"/>
              </a:rPr>
              <a:t>)</a:t>
            </a:r>
            <a:r>
              <a:rPr lang="en-US" sz="1100" dirty="0">
                <a:solidFill>
                  <a:srgbClr val="000000"/>
                </a:solidFill>
                <a:latin typeface="Consolas" panose="020B0609020204030204" pitchFamily="49" charset="0"/>
              </a:rPr>
              <a:t> == 0) {</a:t>
            </a:r>
          </a:p>
          <a:p>
            <a:r>
              <a:rPr lang="en-US" sz="1100" dirty="0">
                <a:solidFill>
                  <a:srgbClr val="000000"/>
                </a:solidFill>
                <a:latin typeface="Consolas" panose="020B0609020204030204" pitchFamily="49" charset="0"/>
              </a:rPr>
              <a:t>      nr++;</a:t>
            </a:r>
          </a:p>
          <a:p>
            <a:r>
              <a:rPr lang="en-US" sz="1100" dirty="0">
                <a:solidFill>
                  <a:srgbClr val="000000"/>
                </a:solidFill>
                <a:latin typeface="Consolas" panose="020B0609020204030204" pitchFamily="49" charset="0"/>
              </a:rPr>
              <a:t>    }</a:t>
            </a:r>
          </a:p>
          <a:p>
            <a:r>
              <a:rPr lang="en-US" sz="1100" dirty="0">
                <a:solidFill>
                  <a:srgbClr val="000000"/>
                </a:solidFill>
                <a:latin typeface="Consolas" panose="020B0609020204030204" pitchFamily="49" charset="0"/>
              </a:rPr>
              <a:t>  }</a:t>
            </a:r>
          </a:p>
          <a:p>
            <a:r>
              <a:rPr lang="en-US" sz="1100" dirty="0">
                <a:solidFill>
                  <a:srgbClr val="000000"/>
                </a:solidFill>
                <a:latin typeface="Consolas" panose="020B0609020204030204" pitchFamily="49" charset="0"/>
              </a:rPr>
              <a:t>  likelihood</a:t>
            </a:r>
            <a:r>
              <a:rPr lang="en-US" sz="1100" dirty="0">
                <a:solidFill>
                  <a:srgbClr val="008080"/>
                </a:solidFill>
                <a:latin typeface="Consolas" panose="020B0609020204030204" pitchFamily="49" charset="0"/>
              </a:rPr>
              <a:t>(</a:t>
            </a:r>
            <a:r>
              <a:rPr lang="en-US" sz="1100" dirty="0">
                <a:solidFill>
                  <a:srgbClr val="000000"/>
                </a:solidFill>
                <a:latin typeface="Consolas" panose="020B0609020204030204" pitchFamily="49" charset="0"/>
              </a:rPr>
              <a:t>0, feat</a:t>
            </a:r>
            <a:r>
              <a:rPr lang="en-US" sz="1100" dirty="0">
                <a:solidFill>
                  <a:srgbClr val="008080"/>
                </a:solidFill>
                <a:latin typeface="Consolas" panose="020B0609020204030204" pitchFamily="49" charset="0"/>
              </a:rPr>
              <a:t>)</a:t>
            </a:r>
            <a:r>
              <a:rPr lang="en-US" sz="1100" dirty="0">
                <a:solidFill>
                  <a:srgbClr val="000000"/>
                </a:solidFill>
                <a:latin typeface="Consolas" panose="020B0609020204030204" pitchFamily="49" charset="0"/>
              </a:rPr>
              <a:t> = (nr + 1.0) /  </a:t>
            </a:r>
            <a:r>
              <a:rPr lang="en-US" sz="1100" dirty="0" err="1">
                <a:solidFill>
                  <a:schemeClr val="tx2"/>
                </a:solidFill>
                <a:latin typeface="Consolas" panose="020B0609020204030204" pitchFamily="49" charset="0"/>
              </a:rPr>
              <a:t>static</a:t>
            </a:r>
            <a:r>
              <a:rPr lang="en-US" sz="1100" dirty="0" err="1">
                <a:solidFill>
                  <a:srgbClr val="0000FF"/>
                </a:solidFill>
                <a:latin typeface="Consolas" panose="020B0609020204030204" pitchFamily="49" charset="0"/>
              </a:rPr>
              <a:t>_</a:t>
            </a:r>
            <a:r>
              <a:rPr lang="en-US" sz="1100" dirty="0" err="1">
                <a:solidFill>
                  <a:schemeClr val="tx2"/>
                </a:solidFill>
                <a:latin typeface="Consolas" panose="020B0609020204030204" pitchFamily="49" charset="0"/>
              </a:rPr>
              <a:t>cast</a:t>
            </a:r>
            <a:r>
              <a:rPr lang="en-US" sz="1100" dirty="0">
                <a:solidFill>
                  <a:srgbClr val="000000"/>
                </a:solidFill>
                <a:latin typeface="Consolas" panose="020B0609020204030204" pitchFamily="49" charset="0"/>
              </a:rPr>
              <a:t>&lt;</a:t>
            </a:r>
            <a:r>
              <a:rPr lang="en-US" sz="1100" dirty="0">
                <a:solidFill>
                  <a:schemeClr val="tx2"/>
                </a:solidFill>
                <a:latin typeface="Consolas" panose="020B0609020204030204" pitchFamily="49" charset="0"/>
              </a:rPr>
              <a:t>double</a:t>
            </a:r>
            <a:r>
              <a:rPr lang="en-US" sz="1100" dirty="0">
                <a:solidFill>
                  <a:srgbClr val="000000"/>
                </a:solidFill>
                <a:latin typeface="Consolas" panose="020B0609020204030204" pitchFamily="49" charset="0"/>
              </a:rPr>
              <a:t>&gt;(</a:t>
            </a:r>
            <a:r>
              <a:rPr lang="en-US" sz="1100" dirty="0" err="1">
                <a:solidFill>
                  <a:srgbClr val="000000"/>
                </a:solidFill>
                <a:latin typeface="Consolas" panose="020B0609020204030204" pitchFamily="49" charset="0"/>
              </a:rPr>
              <a:t>nrOfEnglishSamples</a:t>
            </a:r>
            <a:r>
              <a:rPr lang="en-US" sz="1100" dirty="0">
                <a:solidFill>
                  <a:srgbClr val="000000"/>
                </a:solidFill>
                <a:latin typeface="Consolas" panose="020B0609020204030204" pitchFamily="49" charset="0"/>
              </a:rPr>
              <a:t> + </a:t>
            </a:r>
            <a:r>
              <a:rPr lang="en-US" sz="1100" dirty="0">
                <a:solidFill>
                  <a:srgbClr val="808080"/>
                </a:solidFill>
                <a:latin typeface="Consolas" panose="020B0609020204030204" pitchFamily="49" charset="0"/>
              </a:rPr>
              <a:t>C</a:t>
            </a:r>
            <a:r>
              <a:rPr lang="en-US" sz="1100" dirty="0">
                <a:solidFill>
                  <a:srgbClr val="000000"/>
                </a:solidFill>
                <a:latin typeface="Consolas" panose="020B0609020204030204" pitchFamily="49" charset="0"/>
              </a:rPr>
              <a:t>);</a:t>
            </a:r>
          </a:p>
          <a:p>
            <a:r>
              <a:rPr lang="en-US" sz="1100" dirty="0">
                <a:solidFill>
                  <a:srgbClr val="000000"/>
                </a:solidFill>
                <a:latin typeface="Consolas" panose="020B0609020204030204" pitchFamily="49" charset="0"/>
              </a:rPr>
              <a:t> }</a:t>
            </a:r>
            <a:endParaRPr lang="en-US" sz="1000" dirty="0"/>
          </a:p>
        </p:txBody>
      </p:sp>
    </p:spTree>
    <p:extLst>
      <p:ext uri="{BB962C8B-B14F-4D97-AF65-F5344CB8AC3E}">
        <p14:creationId xmlns:p14="http://schemas.microsoft.com/office/powerpoint/2010/main" val="258648517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996588-C6C5-1880-AB52-2E38A7C5C0E4}"/>
              </a:ext>
            </a:extLst>
          </p:cNvPr>
          <p:cNvSpPr>
            <a:spLocks noGrp="1"/>
          </p:cNvSpPr>
          <p:nvPr>
            <p:ph type="title"/>
          </p:nvPr>
        </p:nvSpPr>
        <p:spPr/>
        <p:txBody>
          <a:bodyPr/>
          <a:lstStyle/>
          <a:p>
            <a:r>
              <a:rPr lang="en-US" dirty="0"/>
              <a:t>Testing</a:t>
            </a:r>
          </a:p>
        </p:txBody>
      </p:sp>
      <p:sp>
        <p:nvSpPr>
          <p:cNvPr id="7" name="TextBox 6">
            <a:extLst>
              <a:ext uri="{FF2B5EF4-FFF2-40B4-BE49-F238E27FC236}">
                <a16:creationId xmlns:a16="http://schemas.microsoft.com/office/drawing/2014/main" id="{E47947B8-DE74-A99F-02D1-8442A376B690}"/>
              </a:ext>
            </a:extLst>
          </p:cNvPr>
          <p:cNvSpPr txBox="1"/>
          <p:nvPr/>
        </p:nvSpPr>
        <p:spPr>
          <a:xfrm>
            <a:off x="493909" y="1214750"/>
            <a:ext cx="7704000" cy="646331"/>
          </a:xfrm>
          <a:prstGeom prst="rect">
            <a:avLst/>
          </a:prstGeom>
          <a:noFill/>
        </p:spPr>
        <p:txBody>
          <a:bodyPr wrap="square" rtlCol="0">
            <a:spAutoFit/>
          </a:bodyPr>
          <a:lstStyle/>
          <a:p>
            <a:r>
              <a:rPr lang="en-US" sz="1200" dirty="0">
                <a:solidFill>
                  <a:schemeClr val="accent1"/>
                </a:solidFill>
              </a:rPr>
              <a:t>Number of lines starting with '</a:t>
            </a:r>
            <a:r>
              <a:rPr lang="en-US" sz="1200" dirty="0" err="1">
                <a:solidFill>
                  <a:schemeClr val="accent1"/>
                </a:solidFill>
              </a:rPr>
              <a:t>en</a:t>
            </a:r>
            <a:r>
              <a:rPr lang="en-US" sz="1200" dirty="0">
                <a:solidFill>
                  <a:schemeClr val="accent1"/>
                </a:solidFill>
              </a:rPr>
              <a:t>': 181</a:t>
            </a:r>
          </a:p>
          <a:p>
            <a:r>
              <a:rPr lang="en-US" sz="1200" dirty="0">
                <a:solidFill>
                  <a:schemeClr val="accent1"/>
                </a:solidFill>
              </a:rPr>
              <a:t>Number of lines starting with '</a:t>
            </a:r>
            <a:r>
              <a:rPr lang="en-US" sz="1200" dirty="0" err="1">
                <a:solidFill>
                  <a:schemeClr val="accent1"/>
                </a:solidFill>
              </a:rPr>
              <a:t>nl</a:t>
            </a:r>
            <a:r>
              <a:rPr lang="en-US" sz="1200" dirty="0">
                <a:solidFill>
                  <a:schemeClr val="accent1"/>
                </a:solidFill>
              </a:rPr>
              <a:t>': 191</a:t>
            </a:r>
          </a:p>
          <a:p>
            <a:r>
              <a:rPr lang="en-US" sz="1200" dirty="0">
                <a:solidFill>
                  <a:schemeClr val="accent1"/>
                </a:solidFill>
              </a:rPr>
              <a:t>Total: 372</a:t>
            </a:r>
          </a:p>
        </p:txBody>
      </p:sp>
      <p:pic>
        <p:nvPicPr>
          <p:cNvPr id="4" name="Picture 3">
            <a:extLst>
              <a:ext uri="{FF2B5EF4-FFF2-40B4-BE49-F238E27FC236}">
                <a16:creationId xmlns:a16="http://schemas.microsoft.com/office/drawing/2014/main" id="{B0925F80-02B4-1F3C-755B-A352E9E93CFA}"/>
              </a:ext>
            </a:extLst>
          </p:cNvPr>
          <p:cNvPicPr>
            <a:picLocks noChangeAspect="1"/>
          </p:cNvPicPr>
          <p:nvPr/>
        </p:nvPicPr>
        <p:blipFill>
          <a:blip r:embed="rId2"/>
          <a:stretch>
            <a:fillRect/>
          </a:stretch>
        </p:blipFill>
        <p:spPr>
          <a:xfrm>
            <a:off x="2879494" y="2058106"/>
            <a:ext cx="2932830" cy="2895390"/>
          </a:xfrm>
          <a:prstGeom prst="rect">
            <a:avLst/>
          </a:prstGeom>
        </p:spPr>
      </p:pic>
    </p:spTree>
    <p:extLst>
      <p:ext uri="{BB962C8B-B14F-4D97-AF65-F5344CB8AC3E}">
        <p14:creationId xmlns:p14="http://schemas.microsoft.com/office/powerpoint/2010/main" val="74313849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fill="hold"/>
                                        <p:tgtEl>
                                          <p:spTgt spid="4"/>
                                        </p:tgtEl>
                                        <p:attrNameLst>
                                          <p:attrName>ppt_x</p:attrName>
                                        </p:attrNameLst>
                                      </p:cBhvr>
                                      <p:tavLst>
                                        <p:tav tm="0">
                                          <p:val>
                                            <p:strVal val="#ppt_x"/>
                                          </p:val>
                                        </p:tav>
                                        <p:tav tm="100000">
                                          <p:val>
                                            <p:strVal val="#ppt_x"/>
                                          </p:val>
                                        </p:tav>
                                      </p:tavLst>
                                    </p:anim>
                                    <p:anim calcmode="lin" valueType="num">
                                      <p:cBhvr additive="base">
                                        <p:cTn id="8" dur="500" fill="hold"/>
                                        <p:tgtEl>
                                          <p:spTgt spid="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996588-C6C5-1880-AB52-2E38A7C5C0E4}"/>
              </a:ext>
            </a:extLst>
          </p:cNvPr>
          <p:cNvSpPr>
            <a:spLocks noGrp="1"/>
          </p:cNvSpPr>
          <p:nvPr>
            <p:ph type="title"/>
          </p:nvPr>
        </p:nvSpPr>
        <p:spPr/>
        <p:txBody>
          <a:bodyPr/>
          <a:lstStyle/>
          <a:p>
            <a:r>
              <a:rPr lang="en-US" dirty="0"/>
              <a:t>Testing</a:t>
            </a:r>
          </a:p>
        </p:txBody>
      </p:sp>
      <p:sp>
        <p:nvSpPr>
          <p:cNvPr id="7" name="TextBox 6">
            <a:extLst>
              <a:ext uri="{FF2B5EF4-FFF2-40B4-BE49-F238E27FC236}">
                <a16:creationId xmlns:a16="http://schemas.microsoft.com/office/drawing/2014/main" id="{E47947B8-DE74-A99F-02D1-8442A376B690}"/>
              </a:ext>
            </a:extLst>
          </p:cNvPr>
          <p:cNvSpPr txBox="1"/>
          <p:nvPr/>
        </p:nvSpPr>
        <p:spPr>
          <a:xfrm>
            <a:off x="493909" y="1214750"/>
            <a:ext cx="7704000" cy="646331"/>
          </a:xfrm>
          <a:prstGeom prst="rect">
            <a:avLst/>
          </a:prstGeom>
          <a:noFill/>
        </p:spPr>
        <p:txBody>
          <a:bodyPr wrap="square" rtlCol="0">
            <a:spAutoFit/>
          </a:bodyPr>
          <a:lstStyle/>
          <a:p>
            <a:r>
              <a:rPr lang="en-US" sz="1200" dirty="0">
                <a:solidFill>
                  <a:schemeClr val="accent1"/>
                </a:solidFill>
              </a:rPr>
              <a:t>The testing file is opened and parsed again, like before, to obtain the phrases and their associated classes.</a:t>
            </a:r>
          </a:p>
          <a:p>
            <a:r>
              <a:rPr lang="en-US" sz="1200" dirty="0">
                <a:solidFill>
                  <a:schemeClr val="accent1"/>
                </a:solidFill>
              </a:rPr>
              <a:t>Now, to test the prediction of the model, for each input phrase, the </a:t>
            </a:r>
            <a:r>
              <a:rPr lang="en-US" sz="1200" dirty="0" err="1">
                <a:solidFill>
                  <a:srgbClr val="000000"/>
                </a:solidFill>
                <a:latin typeface="Consolas" panose="020B0609020204030204" pitchFamily="49" charset="0"/>
              </a:rPr>
              <a:t>classifyBayes</a:t>
            </a:r>
            <a:r>
              <a:rPr lang="en-US" sz="1200" dirty="0">
                <a:solidFill>
                  <a:schemeClr val="accent1"/>
                </a:solidFill>
              </a:rPr>
              <a:t> function is called being given the phrase, the computed priors and likelihoods and the letter pairs.</a:t>
            </a:r>
          </a:p>
        </p:txBody>
      </p:sp>
      <p:sp>
        <p:nvSpPr>
          <p:cNvPr id="8" name="TextBox 7">
            <a:extLst>
              <a:ext uri="{FF2B5EF4-FFF2-40B4-BE49-F238E27FC236}">
                <a16:creationId xmlns:a16="http://schemas.microsoft.com/office/drawing/2014/main" id="{F7E77F20-FFB8-31D0-3644-8D83D61E18C7}"/>
              </a:ext>
            </a:extLst>
          </p:cNvPr>
          <p:cNvSpPr txBox="1"/>
          <p:nvPr/>
        </p:nvSpPr>
        <p:spPr>
          <a:xfrm>
            <a:off x="493909" y="1881686"/>
            <a:ext cx="7704000" cy="830997"/>
          </a:xfrm>
          <a:prstGeom prst="rect">
            <a:avLst/>
          </a:prstGeom>
          <a:noFill/>
        </p:spPr>
        <p:txBody>
          <a:bodyPr wrap="square" rtlCol="0">
            <a:spAutoFit/>
          </a:bodyPr>
          <a:lstStyle/>
          <a:p>
            <a:r>
              <a:rPr lang="en-US" sz="1200" dirty="0">
                <a:solidFill>
                  <a:schemeClr val="accent1"/>
                </a:solidFill>
              </a:rPr>
              <a:t>For the phrase given the </a:t>
            </a:r>
            <a:r>
              <a:rPr lang="en-US" sz="1200" u="sng" dirty="0">
                <a:solidFill>
                  <a:schemeClr val="accent1"/>
                </a:solidFill>
              </a:rPr>
              <a:t>feature matrix </a:t>
            </a:r>
            <a:r>
              <a:rPr lang="en-US" sz="1200" dirty="0">
                <a:solidFill>
                  <a:schemeClr val="accent1"/>
                </a:solidFill>
              </a:rPr>
              <a:t>(the feature row actually) is computed, incrementing the index of each found pair of letters.</a:t>
            </a:r>
          </a:p>
          <a:p>
            <a:r>
              <a:rPr lang="en-US" sz="1200" dirty="0">
                <a:solidFill>
                  <a:schemeClr val="accent1"/>
                </a:solidFill>
              </a:rPr>
              <a:t>Afterwards</a:t>
            </a:r>
            <a:r>
              <a:rPr lang="ro-RO" sz="1200" dirty="0">
                <a:solidFill>
                  <a:schemeClr val="accent1"/>
                </a:solidFill>
              </a:rPr>
              <a:t>, the </a:t>
            </a:r>
            <a:r>
              <a:rPr lang="ro-RO" sz="1200" u="sng" dirty="0">
                <a:solidFill>
                  <a:schemeClr val="accent1"/>
                </a:solidFill>
              </a:rPr>
              <a:t>posterior probabilities</a:t>
            </a:r>
            <a:r>
              <a:rPr lang="ro-RO" sz="1200" dirty="0">
                <a:solidFill>
                  <a:schemeClr val="accent1"/>
                </a:solidFill>
              </a:rPr>
              <a:t> for each class are computed using the prior for the class and the sum of likelihoods for the given class</a:t>
            </a:r>
            <a:r>
              <a:rPr lang="en-US" sz="1200" dirty="0">
                <a:solidFill>
                  <a:schemeClr val="accent1"/>
                </a:solidFill>
              </a:rPr>
              <a:t>:</a:t>
            </a:r>
          </a:p>
        </p:txBody>
      </p:sp>
      <p:sp>
        <p:nvSpPr>
          <p:cNvPr id="10" name="TextBox 9">
            <a:extLst>
              <a:ext uri="{FF2B5EF4-FFF2-40B4-BE49-F238E27FC236}">
                <a16:creationId xmlns:a16="http://schemas.microsoft.com/office/drawing/2014/main" id="{6E9EF607-56E7-7095-AB03-C810A569EE47}"/>
              </a:ext>
            </a:extLst>
          </p:cNvPr>
          <p:cNvSpPr txBox="1"/>
          <p:nvPr/>
        </p:nvSpPr>
        <p:spPr>
          <a:xfrm>
            <a:off x="720000" y="2681287"/>
            <a:ext cx="5707498" cy="2462213"/>
          </a:xfrm>
          <a:prstGeom prst="rect">
            <a:avLst/>
          </a:prstGeom>
          <a:noFill/>
        </p:spPr>
        <p:txBody>
          <a:bodyPr wrap="square" rtlCol="0">
            <a:spAutoFit/>
          </a:bodyPr>
          <a:lstStyle/>
          <a:p>
            <a:r>
              <a:rPr lang="en-US" sz="1100" dirty="0">
                <a:solidFill>
                  <a:srgbClr val="2B91AF"/>
                </a:solidFill>
                <a:latin typeface="Consolas" panose="020B0609020204030204" pitchFamily="49" charset="0"/>
              </a:rPr>
              <a:t>Mat_</a:t>
            </a:r>
            <a:r>
              <a:rPr lang="en-US" sz="1100" dirty="0">
                <a:solidFill>
                  <a:srgbClr val="000000"/>
                </a:solidFill>
                <a:latin typeface="Consolas" panose="020B0609020204030204" pitchFamily="49" charset="0"/>
              </a:rPr>
              <a:t>&lt;</a:t>
            </a:r>
            <a:r>
              <a:rPr lang="en-US" sz="1100" dirty="0">
                <a:solidFill>
                  <a:schemeClr val="bg2">
                    <a:lumMod val="40000"/>
                    <a:lumOff val="60000"/>
                  </a:schemeClr>
                </a:solidFill>
                <a:latin typeface="Consolas" panose="020B0609020204030204" pitchFamily="49" charset="0"/>
              </a:rPr>
              <a:t>double</a:t>
            </a:r>
            <a:r>
              <a:rPr lang="en-US" sz="1100" dirty="0">
                <a:solidFill>
                  <a:srgbClr val="000000"/>
                </a:solidFill>
                <a:latin typeface="Consolas" panose="020B0609020204030204" pitchFamily="49" charset="0"/>
              </a:rPr>
              <a:t>&gt; </a:t>
            </a:r>
            <a:r>
              <a:rPr lang="en-US" sz="1100" dirty="0" err="1">
                <a:solidFill>
                  <a:srgbClr val="000000"/>
                </a:solidFill>
                <a:latin typeface="Consolas" panose="020B0609020204030204" pitchFamily="49" charset="0"/>
              </a:rPr>
              <a:t>priorForClass</a:t>
            </a:r>
            <a:r>
              <a:rPr lang="en-US" sz="1100" dirty="0">
                <a:solidFill>
                  <a:srgbClr val="000000"/>
                </a:solidFill>
                <a:latin typeface="Consolas" panose="020B0609020204030204" pitchFamily="49" charset="0"/>
              </a:rPr>
              <a:t>(</a:t>
            </a:r>
            <a:r>
              <a:rPr lang="en-US" sz="1100" dirty="0" err="1">
                <a:solidFill>
                  <a:srgbClr val="808080"/>
                </a:solidFill>
                <a:latin typeface="Consolas" panose="020B0609020204030204" pitchFamily="49" charset="0"/>
              </a:rPr>
              <a:t>priors</a:t>
            </a:r>
            <a:r>
              <a:rPr lang="en-US" sz="1100" dirty="0" err="1">
                <a:solidFill>
                  <a:srgbClr val="000000"/>
                </a:solidFill>
                <a:latin typeface="Consolas" panose="020B0609020204030204" pitchFamily="49" charset="0"/>
              </a:rPr>
              <a:t>.rows</a:t>
            </a:r>
            <a:r>
              <a:rPr lang="en-US" sz="1100" dirty="0">
                <a:solidFill>
                  <a:srgbClr val="000000"/>
                </a:solidFill>
                <a:latin typeface="Consolas" panose="020B0609020204030204" pitchFamily="49" charset="0"/>
              </a:rPr>
              <a:t>, 1);</a:t>
            </a:r>
          </a:p>
          <a:p>
            <a:r>
              <a:rPr lang="en-US" sz="1100" dirty="0">
                <a:solidFill>
                  <a:schemeClr val="bg2">
                    <a:lumMod val="40000"/>
                    <a:lumOff val="60000"/>
                  </a:schemeClr>
                </a:solidFill>
                <a:latin typeface="Consolas" panose="020B0609020204030204" pitchFamily="49" charset="0"/>
              </a:rPr>
              <a:t>for</a:t>
            </a:r>
            <a:r>
              <a:rPr lang="en-US" sz="1100" dirty="0">
                <a:solidFill>
                  <a:srgbClr val="000000"/>
                </a:solidFill>
                <a:latin typeface="Consolas" panose="020B0609020204030204" pitchFamily="49" charset="0"/>
              </a:rPr>
              <a:t> (</a:t>
            </a:r>
            <a:r>
              <a:rPr lang="en-US" sz="1100" dirty="0">
                <a:solidFill>
                  <a:schemeClr val="bg2">
                    <a:lumMod val="40000"/>
                    <a:lumOff val="60000"/>
                  </a:schemeClr>
                </a:solidFill>
                <a:latin typeface="Consolas" panose="020B0609020204030204" pitchFamily="49" charset="0"/>
              </a:rPr>
              <a:t>int</a:t>
            </a:r>
            <a:r>
              <a:rPr lang="en-US" sz="1100" dirty="0">
                <a:solidFill>
                  <a:srgbClr val="000000"/>
                </a:solidFill>
                <a:latin typeface="Consolas" panose="020B0609020204030204" pitchFamily="49" charset="0"/>
              </a:rPr>
              <a:t> c = 0; c &lt; </a:t>
            </a:r>
            <a:r>
              <a:rPr lang="en-US" sz="1100" dirty="0" err="1">
                <a:solidFill>
                  <a:srgbClr val="808080"/>
                </a:solidFill>
                <a:latin typeface="Consolas" panose="020B0609020204030204" pitchFamily="49" charset="0"/>
              </a:rPr>
              <a:t>priors</a:t>
            </a:r>
            <a:r>
              <a:rPr lang="en-US" sz="1100" dirty="0" err="1">
                <a:solidFill>
                  <a:srgbClr val="000000"/>
                </a:solidFill>
                <a:latin typeface="Consolas" panose="020B0609020204030204" pitchFamily="49" charset="0"/>
              </a:rPr>
              <a:t>.rows</a:t>
            </a:r>
            <a:r>
              <a:rPr lang="en-US" sz="1100" dirty="0">
                <a:solidFill>
                  <a:srgbClr val="000000"/>
                </a:solidFill>
                <a:latin typeface="Consolas" panose="020B0609020204030204" pitchFamily="49" charset="0"/>
              </a:rPr>
              <a:t>; </a:t>
            </a:r>
            <a:r>
              <a:rPr lang="en-US" sz="1100" dirty="0" err="1">
                <a:solidFill>
                  <a:srgbClr val="000000"/>
                </a:solidFill>
                <a:latin typeface="Consolas" panose="020B0609020204030204" pitchFamily="49" charset="0"/>
              </a:rPr>
              <a:t>c++</a:t>
            </a:r>
            <a:r>
              <a:rPr lang="en-US" sz="1100" dirty="0">
                <a:solidFill>
                  <a:srgbClr val="000000"/>
                </a:solidFill>
                <a:latin typeface="Consolas" panose="020B0609020204030204" pitchFamily="49" charset="0"/>
              </a:rPr>
              <a:t>) {</a:t>
            </a:r>
          </a:p>
          <a:p>
            <a:r>
              <a:rPr lang="en-US" sz="1100" dirty="0">
                <a:solidFill>
                  <a:srgbClr val="000000"/>
                </a:solidFill>
                <a:latin typeface="Consolas" panose="020B0609020204030204" pitchFamily="49" charset="0"/>
              </a:rPr>
              <a:t>   </a:t>
            </a:r>
            <a:r>
              <a:rPr lang="en-US" sz="1100" dirty="0" err="1">
                <a:solidFill>
                  <a:srgbClr val="000000"/>
                </a:solidFill>
                <a:latin typeface="Consolas" panose="020B0609020204030204" pitchFamily="49" charset="0"/>
              </a:rPr>
              <a:t>priorForClass</a:t>
            </a:r>
            <a:r>
              <a:rPr lang="en-US" sz="1100" dirty="0">
                <a:solidFill>
                  <a:srgbClr val="008080"/>
                </a:solidFill>
                <a:latin typeface="Consolas" panose="020B0609020204030204" pitchFamily="49" charset="0"/>
              </a:rPr>
              <a:t>(</a:t>
            </a:r>
            <a:r>
              <a:rPr lang="en-US" sz="1100" dirty="0">
                <a:solidFill>
                  <a:srgbClr val="000000"/>
                </a:solidFill>
                <a:latin typeface="Consolas" panose="020B0609020204030204" pitchFamily="49" charset="0"/>
              </a:rPr>
              <a:t>c, 0</a:t>
            </a:r>
            <a:r>
              <a:rPr lang="en-US" sz="1100" dirty="0">
                <a:solidFill>
                  <a:srgbClr val="008080"/>
                </a:solidFill>
                <a:latin typeface="Consolas" panose="020B0609020204030204" pitchFamily="49" charset="0"/>
              </a:rPr>
              <a:t>)</a:t>
            </a:r>
            <a:r>
              <a:rPr lang="en-US" sz="1100" dirty="0">
                <a:solidFill>
                  <a:srgbClr val="000000"/>
                </a:solidFill>
                <a:latin typeface="Consolas" panose="020B0609020204030204" pitchFamily="49" charset="0"/>
              </a:rPr>
              <a:t> = 0;</a:t>
            </a:r>
          </a:p>
          <a:p>
            <a:r>
              <a:rPr lang="en-US" sz="1100" dirty="0">
                <a:solidFill>
                  <a:schemeClr val="bg2">
                    <a:lumMod val="40000"/>
                    <a:lumOff val="60000"/>
                  </a:schemeClr>
                </a:solidFill>
                <a:latin typeface="Consolas" panose="020B0609020204030204" pitchFamily="49" charset="0"/>
              </a:rPr>
              <a:t>   double</a:t>
            </a:r>
            <a:r>
              <a:rPr lang="en-US" sz="1100" dirty="0">
                <a:solidFill>
                  <a:srgbClr val="000000"/>
                </a:solidFill>
                <a:latin typeface="Consolas" panose="020B0609020204030204" pitchFamily="49" charset="0"/>
              </a:rPr>
              <a:t> </a:t>
            </a:r>
            <a:r>
              <a:rPr lang="en-US" sz="1100" dirty="0" err="1">
                <a:solidFill>
                  <a:srgbClr val="000000"/>
                </a:solidFill>
                <a:latin typeface="Consolas" panose="020B0609020204030204" pitchFamily="49" charset="0"/>
              </a:rPr>
              <a:t>sumOfLikelihoods</a:t>
            </a:r>
            <a:r>
              <a:rPr lang="en-US" sz="1100" dirty="0">
                <a:solidFill>
                  <a:srgbClr val="000000"/>
                </a:solidFill>
                <a:latin typeface="Consolas" panose="020B0609020204030204" pitchFamily="49" charset="0"/>
              </a:rPr>
              <a:t> = 0;</a:t>
            </a:r>
          </a:p>
          <a:p>
            <a:r>
              <a:rPr lang="en-US" sz="1100" dirty="0">
                <a:solidFill>
                  <a:schemeClr val="bg2">
                    <a:lumMod val="40000"/>
                    <a:lumOff val="60000"/>
                  </a:schemeClr>
                </a:solidFill>
                <a:latin typeface="Consolas" panose="020B0609020204030204" pitchFamily="49" charset="0"/>
              </a:rPr>
              <a:t>   for</a:t>
            </a:r>
            <a:r>
              <a:rPr lang="en-US" sz="1100" dirty="0">
                <a:solidFill>
                  <a:srgbClr val="000000"/>
                </a:solidFill>
                <a:latin typeface="Consolas" panose="020B0609020204030204" pitchFamily="49" charset="0"/>
              </a:rPr>
              <a:t> (</a:t>
            </a:r>
            <a:r>
              <a:rPr lang="en-US" sz="1100" dirty="0">
                <a:solidFill>
                  <a:schemeClr val="bg2">
                    <a:lumMod val="40000"/>
                    <a:lumOff val="60000"/>
                  </a:schemeClr>
                </a:solidFill>
                <a:latin typeface="Consolas" panose="020B0609020204030204" pitchFamily="49" charset="0"/>
              </a:rPr>
              <a:t>int</a:t>
            </a:r>
            <a:r>
              <a:rPr lang="en-US" sz="1100" dirty="0">
                <a:solidFill>
                  <a:srgbClr val="000000"/>
                </a:solidFill>
                <a:latin typeface="Consolas" panose="020B0609020204030204" pitchFamily="49" charset="0"/>
              </a:rPr>
              <a:t> feat = 0; feat &lt; </a:t>
            </a:r>
            <a:r>
              <a:rPr lang="en-US" sz="1100" dirty="0" err="1">
                <a:solidFill>
                  <a:srgbClr val="000000"/>
                </a:solidFill>
                <a:latin typeface="Consolas" panose="020B0609020204030204" pitchFamily="49" charset="0"/>
              </a:rPr>
              <a:t>text_X.cols</a:t>
            </a:r>
            <a:r>
              <a:rPr lang="en-US" sz="1100" dirty="0">
                <a:solidFill>
                  <a:srgbClr val="000000"/>
                </a:solidFill>
                <a:latin typeface="Consolas" panose="020B0609020204030204" pitchFamily="49" charset="0"/>
              </a:rPr>
              <a:t>; feat++) {</a:t>
            </a:r>
          </a:p>
          <a:p>
            <a:r>
              <a:rPr lang="en-US" sz="1100" dirty="0">
                <a:solidFill>
                  <a:schemeClr val="bg2">
                    <a:lumMod val="40000"/>
                    <a:lumOff val="60000"/>
                  </a:schemeClr>
                </a:solidFill>
                <a:latin typeface="Consolas" panose="020B0609020204030204" pitchFamily="49" charset="0"/>
              </a:rPr>
              <a:t>      if</a:t>
            </a:r>
            <a:r>
              <a:rPr lang="en-US" sz="1100" dirty="0">
                <a:solidFill>
                  <a:srgbClr val="000000"/>
                </a:solidFill>
                <a:latin typeface="Consolas" panose="020B0609020204030204" pitchFamily="49" charset="0"/>
              </a:rPr>
              <a:t> (</a:t>
            </a:r>
            <a:r>
              <a:rPr lang="en-US" sz="1100" dirty="0" err="1">
                <a:solidFill>
                  <a:srgbClr val="000000"/>
                </a:solidFill>
                <a:latin typeface="Consolas" panose="020B0609020204030204" pitchFamily="49" charset="0"/>
              </a:rPr>
              <a:t>text_X</a:t>
            </a:r>
            <a:r>
              <a:rPr lang="en-US" sz="1100" dirty="0">
                <a:solidFill>
                  <a:srgbClr val="008080"/>
                </a:solidFill>
                <a:latin typeface="Consolas" panose="020B0609020204030204" pitchFamily="49" charset="0"/>
              </a:rPr>
              <a:t>(</a:t>
            </a:r>
            <a:r>
              <a:rPr lang="en-US" sz="1100" dirty="0">
                <a:solidFill>
                  <a:srgbClr val="000000"/>
                </a:solidFill>
                <a:latin typeface="Consolas" panose="020B0609020204030204" pitchFamily="49" charset="0"/>
              </a:rPr>
              <a:t>0, feat</a:t>
            </a:r>
            <a:r>
              <a:rPr lang="en-US" sz="1100" dirty="0">
                <a:solidFill>
                  <a:srgbClr val="008080"/>
                </a:solidFill>
                <a:latin typeface="Consolas" panose="020B0609020204030204" pitchFamily="49" charset="0"/>
              </a:rPr>
              <a:t>)</a:t>
            </a:r>
            <a:r>
              <a:rPr lang="en-US" sz="1100" dirty="0">
                <a:solidFill>
                  <a:srgbClr val="000000"/>
                </a:solidFill>
                <a:latin typeface="Consolas" panose="020B0609020204030204" pitchFamily="49" charset="0"/>
              </a:rPr>
              <a:t> &gt; </a:t>
            </a:r>
            <a:r>
              <a:rPr lang="en-US" sz="1100" dirty="0">
                <a:solidFill>
                  <a:schemeClr val="tx1">
                    <a:lumMod val="50000"/>
                  </a:schemeClr>
                </a:solidFill>
                <a:latin typeface="Consolas" panose="020B0609020204030204" pitchFamily="49" charset="0"/>
              </a:rPr>
              <a:t>THRESHOLD</a:t>
            </a:r>
            <a:r>
              <a:rPr lang="en-US" sz="1100" dirty="0">
                <a:solidFill>
                  <a:srgbClr val="000000"/>
                </a:solidFill>
                <a:latin typeface="Consolas" panose="020B0609020204030204" pitchFamily="49" charset="0"/>
              </a:rPr>
              <a:t>){ </a:t>
            </a:r>
          </a:p>
          <a:p>
            <a:r>
              <a:rPr lang="en-US" sz="1100" dirty="0">
                <a:latin typeface="Consolas" panose="020B0609020204030204" pitchFamily="49" charset="0"/>
              </a:rPr>
              <a:t>        </a:t>
            </a:r>
            <a:r>
              <a:rPr lang="en-US" sz="1100" dirty="0" err="1">
                <a:solidFill>
                  <a:srgbClr val="000000"/>
                </a:solidFill>
                <a:latin typeface="Consolas" panose="020B0609020204030204" pitchFamily="49" charset="0"/>
              </a:rPr>
              <a:t>sumOfLikelihoods</a:t>
            </a:r>
            <a:r>
              <a:rPr lang="en-US" sz="1100" dirty="0">
                <a:solidFill>
                  <a:srgbClr val="000000"/>
                </a:solidFill>
                <a:latin typeface="Consolas" panose="020B0609020204030204" pitchFamily="49" charset="0"/>
              </a:rPr>
              <a:t> += log(</a:t>
            </a:r>
            <a:r>
              <a:rPr lang="en-US" sz="1100" dirty="0">
                <a:solidFill>
                  <a:srgbClr val="808080"/>
                </a:solidFill>
                <a:latin typeface="Consolas" panose="020B0609020204030204" pitchFamily="49" charset="0"/>
              </a:rPr>
              <a:t>likelihood</a:t>
            </a:r>
            <a:r>
              <a:rPr lang="en-US" sz="1100" dirty="0">
                <a:solidFill>
                  <a:srgbClr val="008080"/>
                </a:solidFill>
                <a:latin typeface="Consolas" panose="020B0609020204030204" pitchFamily="49" charset="0"/>
              </a:rPr>
              <a:t>(</a:t>
            </a:r>
            <a:r>
              <a:rPr lang="en-US" sz="1100" dirty="0">
                <a:solidFill>
                  <a:srgbClr val="000000"/>
                </a:solidFill>
                <a:latin typeface="Consolas" panose="020B0609020204030204" pitchFamily="49" charset="0"/>
              </a:rPr>
              <a:t>c, feat</a:t>
            </a:r>
            <a:r>
              <a:rPr lang="en-US" sz="1100" dirty="0">
                <a:solidFill>
                  <a:srgbClr val="008080"/>
                </a:solidFill>
                <a:latin typeface="Consolas" panose="020B0609020204030204" pitchFamily="49" charset="0"/>
              </a:rPr>
              <a:t>)</a:t>
            </a:r>
            <a:r>
              <a:rPr lang="en-US" sz="1100" dirty="0">
                <a:solidFill>
                  <a:srgbClr val="000000"/>
                </a:solidFill>
                <a:latin typeface="Consolas" panose="020B0609020204030204" pitchFamily="49" charset="0"/>
              </a:rPr>
              <a:t>);</a:t>
            </a:r>
          </a:p>
          <a:p>
            <a:r>
              <a:rPr lang="en-US" sz="1100" dirty="0">
                <a:solidFill>
                  <a:srgbClr val="000000"/>
                </a:solidFill>
                <a:latin typeface="Consolas" panose="020B0609020204030204" pitchFamily="49" charset="0"/>
              </a:rPr>
              <a:t>      }</a:t>
            </a:r>
          </a:p>
          <a:p>
            <a:r>
              <a:rPr lang="en-US" sz="1100" dirty="0">
                <a:solidFill>
                  <a:schemeClr val="bg2">
                    <a:lumMod val="40000"/>
                    <a:lumOff val="60000"/>
                  </a:schemeClr>
                </a:solidFill>
                <a:latin typeface="Consolas" panose="020B0609020204030204" pitchFamily="49" charset="0"/>
              </a:rPr>
              <a:t>      else</a:t>
            </a:r>
            <a:r>
              <a:rPr lang="en-US" sz="1100" dirty="0">
                <a:solidFill>
                  <a:srgbClr val="000000"/>
                </a:solidFill>
                <a:latin typeface="Consolas" panose="020B0609020204030204" pitchFamily="49" charset="0"/>
              </a:rPr>
              <a:t>{</a:t>
            </a:r>
          </a:p>
          <a:p>
            <a:r>
              <a:rPr lang="en-US" sz="1100" dirty="0">
                <a:solidFill>
                  <a:srgbClr val="000000"/>
                </a:solidFill>
                <a:latin typeface="Consolas" panose="020B0609020204030204" pitchFamily="49" charset="0"/>
              </a:rPr>
              <a:t>        </a:t>
            </a:r>
            <a:r>
              <a:rPr lang="en-US" sz="1100" dirty="0" err="1">
                <a:solidFill>
                  <a:srgbClr val="000000"/>
                </a:solidFill>
                <a:latin typeface="Consolas" panose="020B0609020204030204" pitchFamily="49" charset="0"/>
              </a:rPr>
              <a:t>sumOfLikelihoods</a:t>
            </a:r>
            <a:r>
              <a:rPr lang="en-US" sz="1100" dirty="0">
                <a:solidFill>
                  <a:srgbClr val="000000"/>
                </a:solidFill>
                <a:latin typeface="Consolas" panose="020B0609020204030204" pitchFamily="49" charset="0"/>
              </a:rPr>
              <a:t> += log(1 - </a:t>
            </a:r>
            <a:r>
              <a:rPr lang="en-US" sz="1100" dirty="0">
                <a:solidFill>
                  <a:srgbClr val="808080"/>
                </a:solidFill>
                <a:latin typeface="Consolas" panose="020B0609020204030204" pitchFamily="49" charset="0"/>
              </a:rPr>
              <a:t>likelihood</a:t>
            </a:r>
            <a:r>
              <a:rPr lang="en-US" sz="1100" dirty="0">
                <a:solidFill>
                  <a:srgbClr val="008080"/>
                </a:solidFill>
                <a:latin typeface="Consolas" panose="020B0609020204030204" pitchFamily="49" charset="0"/>
              </a:rPr>
              <a:t>(</a:t>
            </a:r>
            <a:r>
              <a:rPr lang="en-US" sz="1100" dirty="0">
                <a:solidFill>
                  <a:srgbClr val="000000"/>
                </a:solidFill>
                <a:latin typeface="Consolas" panose="020B0609020204030204" pitchFamily="49" charset="0"/>
              </a:rPr>
              <a:t>c, feat</a:t>
            </a:r>
            <a:r>
              <a:rPr lang="en-US" sz="1100" dirty="0">
                <a:solidFill>
                  <a:srgbClr val="008080"/>
                </a:solidFill>
                <a:latin typeface="Consolas" panose="020B0609020204030204" pitchFamily="49" charset="0"/>
              </a:rPr>
              <a:t>)</a:t>
            </a:r>
            <a:r>
              <a:rPr lang="en-US" sz="1100" dirty="0">
                <a:solidFill>
                  <a:srgbClr val="000000"/>
                </a:solidFill>
                <a:latin typeface="Consolas" panose="020B0609020204030204" pitchFamily="49" charset="0"/>
              </a:rPr>
              <a:t>);</a:t>
            </a:r>
          </a:p>
          <a:p>
            <a:r>
              <a:rPr lang="en-US" sz="1100" dirty="0">
                <a:solidFill>
                  <a:srgbClr val="000000"/>
                </a:solidFill>
                <a:latin typeface="Consolas" panose="020B0609020204030204" pitchFamily="49" charset="0"/>
              </a:rPr>
              <a:t>      }   </a:t>
            </a:r>
          </a:p>
          <a:p>
            <a:r>
              <a:rPr lang="en-US" sz="1100" dirty="0">
                <a:solidFill>
                  <a:srgbClr val="000000"/>
                </a:solidFill>
                <a:latin typeface="Consolas" panose="020B0609020204030204" pitchFamily="49" charset="0"/>
              </a:rPr>
              <a:t>   }</a:t>
            </a:r>
          </a:p>
          <a:p>
            <a:r>
              <a:rPr lang="en-US" sz="1100" dirty="0">
                <a:solidFill>
                  <a:srgbClr val="000000"/>
                </a:solidFill>
                <a:latin typeface="Consolas" panose="020B0609020204030204" pitchFamily="49" charset="0"/>
              </a:rPr>
              <a:t>   </a:t>
            </a:r>
            <a:r>
              <a:rPr lang="en-US" sz="1100" dirty="0" err="1">
                <a:solidFill>
                  <a:srgbClr val="000000"/>
                </a:solidFill>
                <a:latin typeface="Consolas" panose="020B0609020204030204" pitchFamily="49" charset="0"/>
              </a:rPr>
              <a:t>priorForClass</a:t>
            </a:r>
            <a:r>
              <a:rPr lang="en-US" sz="1100" dirty="0">
                <a:solidFill>
                  <a:srgbClr val="008080"/>
                </a:solidFill>
                <a:latin typeface="Consolas" panose="020B0609020204030204" pitchFamily="49" charset="0"/>
              </a:rPr>
              <a:t>(</a:t>
            </a:r>
            <a:r>
              <a:rPr lang="en-US" sz="1100" dirty="0">
                <a:solidFill>
                  <a:srgbClr val="000000"/>
                </a:solidFill>
                <a:latin typeface="Consolas" panose="020B0609020204030204" pitchFamily="49" charset="0"/>
              </a:rPr>
              <a:t>c, 0</a:t>
            </a:r>
            <a:r>
              <a:rPr lang="en-US" sz="1100" dirty="0">
                <a:solidFill>
                  <a:srgbClr val="008080"/>
                </a:solidFill>
                <a:latin typeface="Consolas" panose="020B0609020204030204" pitchFamily="49" charset="0"/>
              </a:rPr>
              <a:t>)</a:t>
            </a:r>
            <a:r>
              <a:rPr lang="en-US" sz="1100" dirty="0">
                <a:solidFill>
                  <a:srgbClr val="000000"/>
                </a:solidFill>
                <a:latin typeface="Consolas" panose="020B0609020204030204" pitchFamily="49" charset="0"/>
              </a:rPr>
              <a:t> = log(</a:t>
            </a:r>
            <a:r>
              <a:rPr lang="en-US" sz="1100" dirty="0">
                <a:solidFill>
                  <a:srgbClr val="808080"/>
                </a:solidFill>
                <a:latin typeface="Consolas" panose="020B0609020204030204" pitchFamily="49" charset="0"/>
              </a:rPr>
              <a:t>priors</a:t>
            </a:r>
            <a:r>
              <a:rPr lang="en-US" sz="1100" dirty="0">
                <a:solidFill>
                  <a:srgbClr val="008080"/>
                </a:solidFill>
                <a:latin typeface="Consolas" panose="020B0609020204030204" pitchFamily="49" charset="0"/>
              </a:rPr>
              <a:t>(</a:t>
            </a:r>
            <a:r>
              <a:rPr lang="en-US" sz="1100" dirty="0">
                <a:solidFill>
                  <a:srgbClr val="000000"/>
                </a:solidFill>
                <a:latin typeface="Consolas" panose="020B0609020204030204" pitchFamily="49" charset="0"/>
              </a:rPr>
              <a:t>c, 0</a:t>
            </a:r>
            <a:r>
              <a:rPr lang="en-US" sz="1100" dirty="0">
                <a:solidFill>
                  <a:srgbClr val="008080"/>
                </a:solidFill>
                <a:latin typeface="Consolas" panose="020B0609020204030204" pitchFamily="49" charset="0"/>
              </a:rPr>
              <a:t>)</a:t>
            </a:r>
            <a:r>
              <a:rPr lang="en-US" sz="1100" dirty="0">
                <a:solidFill>
                  <a:srgbClr val="000000"/>
                </a:solidFill>
                <a:latin typeface="Consolas" panose="020B0609020204030204" pitchFamily="49" charset="0"/>
              </a:rPr>
              <a:t>) + </a:t>
            </a:r>
            <a:r>
              <a:rPr lang="en-US" sz="1100" dirty="0" err="1">
                <a:solidFill>
                  <a:srgbClr val="000000"/>
                </a:solidFill>
                <a:latin typeface="Consolas" panose="020B0609020204030204" pitchFamily="49" charset="0"/>
              </a:rPr>
              <a:t>sumOfLikelihoods</a:t>
            </a:r>
            <a:r>
              <a:rPr lang="en-US" sz="1100" dirty="0">
                <a:solidFill>
                  <a:srgbClr val="000000"/>
                </a:solidFill>
                <a:latin typeface="Consolas" panose="020B0609020204030204" pitchFamily="49" charset="0"/>
              </a:rPr>
              <a:t>;</a:t>
            </a:r>
          </a:p>
          <a:p>
            <a:r>
              <a:rPr lang="en-US" sz="1100" dirty="0">
                <a:solidFill>
                  <a:srgbClr val="000000"/>
                </a:solidFill>
                <a:latin typeface="Consolas" panose="020B0609020204030204" pitchFamily="49" charset="0"/>
              </a:rPr>
              <a:t>}</a:t>
            </a:r>
            <a:endParaRPr lang="en-US" sz="1100" dirty="0"/>
          </a:p>
        </p:txBody>
      </p:sp>
    </p:spTree>
    <p:extLst>
      <p:ext uri="{BB962C8B-B14F-4D97-AF65-F5344CB8AC3E}">
        <p14:creationId xmlns:p14="http://schemas.microsoft.com/office/powerpoint/2010/main" val="256484929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996588-C6C5-1880-AB52-2E38A7C5C0E4}"/>
              </a:ext>
            </a:extLst>
          </p:cNvPr>
          <p:cNvSpPr>
            <a:spLocks noGrp="1"/>
          </p:cNvSpPr>
          <p:nvPr>
            <p:ph type="title"/>
          </p:nvPr>
        </p:nvSpPr>
        <p:spPr/>
        <p:txBody>
          <a:bodyPr/>
          <a:lstStyle/>
          <a:p>
            <a:r>
              <a:rPr lang="en-US" dirty="0"/>
              <a:t>Testing</a:t>
            </a:r>
          </a:p>
        </p:txBody>
      </p:sp>
      <p:sp>
        <p:nvSpPr>
          <p:cNvPr id="7" name="TextBox 6">
            <a:extLst>
              <a:ext uri="{FF2B5EF4-FFF2-40B4-BE49-F238E27FC236}">
                <a16:creationId xmlns:a16="http://schemas.microsoft.com/office/drawing/2014/main" id="{E47947B8-DE74-A99F-02D1-8442A376B690}"/>
              </a:ext>
            </a:extLst>
          </p:cNvPr>
          <p:cNvSpPr txBox="1"/>
          <p:nvPr/>
        </p:nvSpPr>
        <p:spPr>
          <a:xfrm>
            <a:off x="493909" y="1214750"/>
            <a:ext cx="7704000" cy="461665"/>
          </a:xfrm>
          <a:prstGeom prst="rect">
            <a:avLst/>
          </a:prstGeom>
          <a:noFill/>
        </p:spPr>
        <p:txBody>
          <a:bodyPr wrap="square" rtlCol="0">
            <a:spAutoFit/>
          </a:bodyPr>
          <a:lstStyle/>
          <a:p>
            <a:r>
              <a:rPr lang="en-US" sz="1200" dirty="0">
                <a:solidFill>
                  <a:schemeClr val="accent1"/>
                </a:solidFill>
              </a:rPr>
              <a:t>After computing the posterior probabilities, the class that has the highest posterior probability is chosen as predicted class</a:t>
            </a:r>
          </a:p>
        </p:txBody>
      </p:sp>
      <p:sp>
        <p:nvSpPr>
          <p:cNvPr id="10" name="TextBox 9">
            <a:extLst>
              <a:ext uri="{FF2B5EF4-FFF2-40B4-BE49-F238E27FC236}">
                <a16:creationId xmlns:a16="http://schemas.microsoft.com/office/drawing/2014/main" id="{6E9EF607-56E7-7095-AB03-C810A569EE47}"/>
              </a:ext>
            </a:extLst>
          </p:cNvPr>
          <p:cNvSpPr txBox="1"/>
          <p:nvPr/>
        </p:nvSpPr>
        <p:spPr>
          <a:xfrm>
            <a:off x="720000" y="1726841"/>
            <a:ext cx="5707498" cy="2292935"/>
          </a:xfrm>
          <a:prstGeom prst="rect">
            <a:avLst/>
          </a:prstGeom>
          <a:noFill/>
        </p:spPr>
        <p:txBody>
          <a:bodyPr wrap="square" rtlCol="0">
            <a:spAutoFit/>
          </a:bodyPr>
          <a:lstStyle/>
          <a:p>
            <a:r>
              <a:rPr lang="en-US" sz="1100" dirty="0">
                <a:solidFill>
                  <a:schemeClr val="tx2"/>
                </a:solidFill>
                <a:latin typeface="Consolas" panose="020B0609020204030204" pitchFamily="49" charset="0"/>
              </a:rPr>
              <a:t>int</a:t>
            </a:r>
            <a:r>
              <a:rPr lang="en-US" sz="1100" dirty="0">
                <a:solidFill>
                  <a:srgbClr val="000000"/>
                </a:solidFill>
                <a:latin typeface="Consolas" panose="020B0609020204030204" pitchFamily="49" charset="0"/>
              </a:rPr>
              <a:t> </a:t>
            </a:r>
            <a:r>
              <a:rPr lang="en-US" sz="1100" dirty="0" err="1">
                <a:solidFill>
                  <a:srgbClr val="000000"/>
                </a:solidFill>
                <a:latin typeface="Consolas" panose="020B0609020204030204" pitchFamily="49" charset="0"/>
              </a:rPr>
              <a:t>maxClass</a:t>
            </a:r>
            <a:r>
              <a:rPr lang="en-US" sz="1100" dirty="0">
                <a:solidFill>
                  <a:srgbClr val="000000"/>
                </a:solidFill>
                <a:latin typeface="Consolas" panose="020B0609020204030204" pitchFamily="49" charset="0"/>
              </a:rPr>
              <a:t> = 0;</a:t>
            </a:r>
          </a:p>
          <a:p>
            <a:r>
              <a:rPr lang="en-US" sz="1100" dirty="0">
                <a:solidFill>
                  <a:schemeClr val="tx2"/>
                </a:solidFill>
                <a:latin typeface="Consolas" panose="020B0609020204030204" pitchFamily="49" charset="0"/>
              </a:rPr>
              <a:t>double</a:t>
            </a:r>
            <a:r>
              <a:rPr lang="en-US" sz="1100" dirty="0">
                <a:solidFill>
                  <a:srgbClr val="000000"/>
                </a:solidFill>
                <a:latin typeface="Consolas" panose="020B0609020204030204" pitchFamily="49" charset="0"/>
              </a:rPr>
              <a:t> </a:t>
            </a:r>
            <a:r>
              <a:rPr lang="en-US" sz="1100" dirty="0" err="1">
                <a:solidFill>
                  <a:srgbClr val="000000"/>
                </a:solidFill>
                <a:latin typeface="Consolas" panose="020B0609020204030204" pitchFamily="49" charset="0"/>
              </a:rPr>
              <a:t>maxVal</a:t>
            </a:r>
            <a:r>
              <a:rPr lang="en-US" sz="1100" dirty="0">
                <a:solidFill>
                  <a:srgbClr val="000000"/>
                </a:solidFill>
                <a:latin typeface="Consolas" panose="020B0609020204030204" pitchFamily="49" charset="0"/>
              </a:rPr>
              <a:t> = -</a:t>
            </a:r>
            <a:r>
              <a:rPr lang="en-US" sz="1100" dirty="0">
                <a:solidFill>
                  <a:schemeClr val="tx1">
                    <a:lumMod val="75000"/>
                  </a:schemeClr>
                </a:solidFill>
                <a:latin typeface="Consolas" panose="020B0609020204030204" pitchFamily="49" charset="0"/>
              </a:rPr>
              <a:t>INFINITY</a:t>
            </a:r>
            <a:r>
              <a:rPr lang="en-US" sz="1100" dirty="0">
                <a:solidFill>
                  <a:srgbClr val="000000"/>
                </a:solidFill>
                <a:latin typeface="Consolas" panose="020B0609020204030204" pitchFamily="49" charset="0"/>
              </a:rPr>
              <a:t>;</a:t>
            </a:r>
          </a:p>
          <a:p>
            <a:endParaRPr lang="en-US" sz="1100" dirty="0">
              <a:solidFill>
                <a:srgbClr val="000000"/>
              </a:solidFill>
              <a:latin typeface="Consolas" panose="020B0609020204030204" pitchFamily="49" charset="0"/>
            </a:endParaRPr>
          </a:p>
          <a:p>
            <a:r>
              <a:rPr lang="en-US" sz="1100" dirty="0">
                <a:solidFill>
                  <a:schemeClr val="tx2"/>
                </a:solidFill>
                <a:latin typeface="Consolas" panose="020B0609020204030204" pitchFamily="49" charset="0"/>
              </a:rPr>
              <a:t>for</a:t>
            </a:r>
            <a:r>
              <a:rPr lang="en-US" sz="1100" dirty="0">
                <a:solidFill>
                  <a:srgbClr val="000000"/>
                </a:solidFill>
                <a:latin typeface="Consolas" panose="020B0609020204030204" pitchFamily="49" charset="0"/>
              </a:rPr>
              <a:t> (</a:t>
            </a:r>
            <a:r>
              <a:rPr lang="en-US" sz="1100" dirty="0">
                <a:solidFill>
                  <a:schemeClr val="tx2"/>
                </a:solidFill>
                <a:latin typeface="Consolas" panose="020B0609020204030204" pitchFamily="49" charset="0"/>
              </a:rPr>
              <a:t>int</a:t>
            </a:r>
            <a:r>
              <a:rPr lang="en-US" sz="1100" dirty="0">
                <a:solidFill>
                  <a:srgbClr val="000000"/>
                </a:solidFill>
                <a:latin typeface="Consolas" panose="020B0609020204030204" pitchFamily="49" charset="0"/>
              </a:rPr>
              <a:t> </a:t>
            </a:r>
            <a:r>
              <a:rPr lang="en-US" sz="1100" dirty="0" err="1">
                <a:solidFill>
                  <a:srgbClr val="000000"/>
                </a:solidFill>
                <a:latin typeface="Consolas" panose="020B0609020204030204" pitchFamily="49" charset="0"/>
              </a:rPr>
              <a:t>i</a:t>
            </a:r>
            <a:r>
              <a:rPr lang="en-US" sz="1100" dirty="0">
                <a:solidFill>
                  <a:srgbClr val="000000"/>
                </a:solidFill>
                <a:latin typeface="Consolas" panose="020B0609020204030204" pitchFamily="49" charset="0"/>
              </a:rPr>
              <a:t> = 0; </a:t>
            </a:r>
            <a:r>
              <a:rPr lang="en-US" sz="1100" dirty="0" err="1">
                <a:solidFill>
                  <a:srgbClr val="000000"/>
                </a:solidFill>
                <a:latin typeface="Consolas" panose="020B0609020204030204" pitchFamily="49" charset="0"/>
              </a:rPr>
              <a:t>i</a:t>
            </a:r>
            <a:r>
              <a:rPr lang="en-US" sz="1100" dirty="0">
                <a:solidFill>
                  <a:srgbClr val="000000"/>
                </a:solidFill>
                <a:latin typeface="Consolas" panose="020B0609020204030204" pitchFamily="49" charset="0"/>
              </a:rPr>
              <a:t> &lt; </a:t>
            </a:r>
            <a:r>
              <a:rPr lang="en-US" sz="1100" dirty="0" err="1">
                <a:solidFill>
                  <a:srgbClr val="808080"/>
                </a:solidFill>
                <a:latin typeface="Consolas" panose="020B0609020204030204" pitchFamily="49" charset="0"/>
              </a:rPr>
              <a:t>priors</a:t>
            </a:r>
            <a:r>
              <a:rPr lang="en-US" sz="1100" dirty="0" err="1">
                <a:solidFill>
                  <a:srgbClr val="000000"/>
                </a:solidFill>
                <a:latin typeface="Consolas" panose="020B0609020204030204" pitchFamily="49" charset="0"/>
              </a:rPr>
              <a:t>.rows</a:t>
            </a:r>
            <a:r>
              <a:rPr lang="en-US" sz="1100" dirty="0">
                <a:solidFill>
                  <a:srgbClr val="000000"/>
                </a:solidFill>
                <a:latin typeface="Consolas" panose="020B0609020204030204" pitchFamily="49" charset="0"/>
              </a:rPr>
              <a:t>; </a:t>
            </a:r>
            <a:r>
              <a:rPr lang="en-US" sz="1100" dirty="0" err="1">
                <a:solidFill>
                  <a:srgbClr val="000000"/>
                </a:solidFill>
                <a:latin typeface="Consolas" panose="020B0609020204030204" pitchFamily="49" charset="0"/>
              </a:rPr>
              <a:t>i</a:t>
            </a:r>
            <a:r>
              <a:rPr lang="en-US" sz="1100" dirty="0">
                <a:solidFill>
                  <a:srgbClr val="000000"/>
                </a:solidFill>
                <a:latin typeface="Consolas" panose="020B0609020204030204" pitchFamily="49" charset="0"/>
              </a:rPr>
              <a:t>++)</a:t>
            </a:r>
          </a:p>
          <a:p>
            <a:r>
              <a:rPr lang="en-US" sz="1100" dirty="0">
                <a:solidFill>
                  <a:srgbClr val="000000"/>
                </a:solidFill>
                <a:latin typeface="Consolas" panose="020B0609020204030204" pitchFamily="49" charset="0"/>
              </a:rPr>
              <a:t>{</a:t>
            </a:r>
          </a:p>
          <a:p>
            <a:r>
              <a:rPr lang="en-US" sz="1100" dirty="0">
                <a:solidFill>
                  <a:schemeClr val="tx2"/>
                </a:solidFill>
                <a:latin typeface="Consolas" panose="020B0609020204030204" pitchFamily="49" charset="0"/>
              </a:rPr>
              <a:t>   if</a:t>
            </a:r>
            <a:r>
              <a:rPr lang="en-US" sz="1100" dirty="0">
                <a:solidFill>
                  <a:srgbClr val="000000"/>
                </a:solidFill>
                <a:latin typeface="Consolas" panose="020B0609020204030204" pitchFamily="49" charset="0"/>
              </a:rPr>
              <a:t> (</a:t>
            </a:r>
            <a:r>
              <a:rPr lang="en-US" sz="1100" dirty="0" err="1">
                <a:solidFill>
                  <a:srgbClr val="000000"/>
                </a:solidFill>
                <a:latin typeface="Consolas" panose="020B0609020204030204" pitchFamily="49" charset="0"/>
              </a:rPr>
              <a:t>priorForClass</a:t>
            </a:r>
            <a:r>
              <a:rPr lang="en-US" sz="1100" dirty="0">
                <a:solidFill>
                  <a:srgbClr val="008080"/>
                </a:solidFill>
                <a:latin typeface="Consolas" panose="020B0609020204030204" pitchFamily="49" charset="0"/>
              </a:rPr>
              <a:t>(</a:t>
            </a:r>
            <a:r>
              <a:rPr lang="en-US" sz="1100" dirty="0" err="1">
                <a:solidFill>
                  <a:srgbClr val="000000"/>
                </a:solidFill>
                <a:latin typeface="Consolas" panose="020B0609020204030204" pitchFamily="49" charset="0"/>
              </a:rPr>
              <a:t>i</a:t>
            </a:r>
            <a:r>
              <a:rPr lang="en-US" sz="1100" dirty="0">
                <a:solidFill>
                  <a:srgbClr val="000000"/>
                </a:solidFill>
                <a:latin typeface="Consolas" panose="020B0609020204030204" pitchFamily="49" charset="0"/>
              </a:rPr>
              <a:t>, 0</a:t>
            </a:r>
            <a:r>
              <a:rPr lang="en-US" sz="1100" dirty="0">
                <a:solidFill>
                  <a:srgbClr val="008080"/>
                </a:solidFill>
                <a:latin typeface="Consolas" panose="020B0609020204030204" pitchFamily="49" charset="0"/>
              </a:rPr>
              <a:t>)</a:t>
            </a:r>
            <a:r>
              <a:rPr lang="en-US" sz="1100" dirty="0">
                <a:solidFill>
                  <a:srgbClr val="000000"/>
                </a:solidFill>
                <a:latin typeface="Consolas" panose="020B0609020204030204" pitchFamily="49" charset="0"/>
              </a:rPr>
              <a:t> &gt; </a:t>
            </a:r>
            <a:r>
              <a:rPr lang="en-US" sz="1100" dirty="0" err="1">
                <a:solidFill>
                  <a:srgbClr val="000000"/>
                </a:solidFill>
                <a:latin typeface="Consolas" panose="020B0609020204030204" pitchFamily="49" charset="0"/>
              </a:rPr>
              <a:t>maxVal</a:t>
            </a:r>
            <a:r>
              <a:rPr lang="en-US" sz="1100" dirty="0">
                <a:solidFill>
                  <a:srgbClr val="000000"/>
                </a:solidFill>
                <a:latin typeface="Consolas" panose="020B0609020204030204" pitchFamily="49" charset="0"/>
              </a:rPr>
              <a:t>)</a:t>
            </a:r>
          </a:p>
          <a:p>
            <a:r>
              <a:rPr lang="en-US" sz="1100" dirty="0">
                <a:solidFill>
                  <a:srgbClr val="000000"/>
                </a:solidFill>
                <a:latin typeface="Consolas" panose="020B0609020204030204" pitchFamily="49" charset="0"/>
              </a:rPr>
              <a:t>   {</a:t>
            </a:r>
          </a:p>
          <a:p>
            <a:r>
              <a:rPr lang="en-US" sz="1100" dirty="0">
                <a:solidFill>
                  <a:srgbClr val="000000"/>
                </a:solidFill>
                <a:latin typeface="Consolas" panose="020B0609020204030204" pitchFamily="49" charset="0"/>
              </a:rPr>
              <a:t>     </a:t>
            </a:r>
            <a:r>
              <a:rPr lang="en-US" sz="1100" dirty="0" err="1">
                <a:solidFill>
                  <a:srgbClr val="000000"/>
                </a:solidFill>
                <a:latin typeface="Consolas" panose="020B0609020204030204" pitchFamily="49" charset="0"/>
              </a:rPr>
              <a:t>maxVal</a:t>
            </a:r>
            <a:r>
              <a:rPr lang="en-US" sz="1100" dirty="0">
                <a:solidFill>
                  <a:srgbClr val="000000"/>
                </a:solidFill>
                <a:latin typeface="Consolas" panose="020B0609020204030204" pitchFamily="49" charset="0"/>
              </a:rPr>
              <a:t> = </a:t>
            </a:r>
            <a:r>
              <a:rPr lang="en-US" sz="1100" dirty="0" err="1">
                <a:solidFill>
                  <a:srgbClr val="000000"/>
                </a:solidFill>
                <a:latin typeface="Consolas" panose="020B0609020204030204" pitchFamily="49" charset="0"/>
              </a:rPr>
              <a:t>priorForClass</a:t>
            </a:r>
            <a:r>
              <a:rPr lang="en-US" sz="1100" dirty="0">
                <a:solidFill>
                  <a:srgbClr val="008080"/>
                </a:solidFill>
                <a:latin typeface="Consolas" panose="020B0609020204030204" pitchFamily="49" charset="0"/>
              </a:rPr>
              <a:t>(</a:t>
            </a:r>
            <a:r>
              <a:rPr lang="en-US" sz="1100" dirty="0" err="1">
                <a:solidFill>
                  <a:srgbClr val="000000"/>
                </a:solidFill>
                <a:latin typeface="Consolas" panose="020B0609020204030204" pitchFamily="49" charset="0"/>
              </a:rPr>
              <a:t>i</a:t>
            </a:r>
            <a:r>
              <a:rPr lang="en-US" sz="1100" dirty="0">
                <a:solidFill>
                  <a:srgbClr val="000000"/>
                </a:solidFill>
                <a:latin typeface="Consolas" panose="020B0609020204030204" pitchFamily="49" charset="0"/>
              </a:rPr>
              <a:t>, 0</a:t>
            </a:r>
            <a:r>
              <a:rPr lang="en-US" sz="1100" dirty="0">
                <a:solidFill>
                  <a:srgbClr val="008080"/>
                </a:solidFill>
                <a:latin typeface="Consolas" panose="020B0609020204030204" pitchFamily="49" charset="0"/>
              </a:rPr>
              <a:t>)</a:t>
            </a:r>
            <a:r>
              <a:rPr lang="en-US" sz="1100" dirty="0">
                <a:solidFill>
                  <a:srgbClr val="000000"/>
                </a:solidFill>
                <a:latin typeface="Consolas" panose="020B0609020204030204" pitchFamily="49" charset="0"/>
              </a:rPr>
              <a:t>;</a:t>
            </a:r>
          </a:p>
          <a:p>
            <a:r>
              <a:rPr lang="en-US" sz="1100" dirty="0">
                <a:solidFill>
                  <a:srgbClr val="000000"/>
                </a:solidFill>
                <a:latin typeface="Consolas" panose="020B0609020204030204" pitchFamily="49" charset="0"/>
              </a:rPr>
              <a:t>     </a:t>
            </a:r>
            <a:r>
              <a:rPr lang="en-US" sz="1100" dirty="0" err="1">
                <a:solidFill>
                  <a:srgbClr val="000000"/>
                </a:solidFill>
                <a:latin typeface="Consolas" panose="020B0609020204030204" pitchFamily="49" charset="0"/>
              </a:rPr>
              <a:t>maxClass</a:t>
            </a:r>
            <a:r>
              <a:rPr lang="en-US" sz="1100" dirty="0">
                <a:solidFill>
                  <a:srgbClr val="000000"/>
                </a:solidFill>
                <a:latin typeface="Consolas" panose="020B0609020204030204" pitchFamily="49" charset="0"/>
              </a:rPr>
              <a:t> = </a:t>
            </a:r>
            <a:r>
              <a:rPr lang="en-US" sz="1100" dirty="0" err="1">
                <a:solidFill>
                  <a:srgbClr val="000000"/>
                </a:solidFill>
                <a:latin typeface="Consolas" panose="020B0609020204030204" pitchFamily="49" charset="0"/>
              </a:rPr>
              <a:t>i</a:t>
            </a:r>
            <a:r>
              <a:rPr lang="en-US" sz="1100" dirty="0">
                <a:solidFill>
                  <a:srgbClr val="000000"/>
                </a:solidFill>
                <a:latin typeface="Consolas" panose="020B0609020204030204" pitchFamily="49" charset="0"/>
              </a:rPr>
              <a:t>;</a:t>
            </a:r>
          </a:p>
          <a:p>
            <a:r>
              <a:rPr lang="en-US" sz="1100" dirty="0">
                <a:solidFill>
                  <a:srgbClr val="000000"/>
                </a:solidFill>
                <a:latin typeface="Consolas" panose="020B0609020204030204" pitchFamily="49" charset="0"/>
              </a:rPr>
              <a:t>   }</a:t>
            </a:r>
          </a:p>
          <a:p>
            <a:r>
              <a:rPr lang="en-US" sz="1100" dirty="0">
                <a:solidFill>
                  <a:srgbClr val="000000"/>
                </a:solidFill>
                <a:latin typeface="Consolas" panose="020B0609020204030204" pitchFamily="49" charset="0"/>
              </a:rPr>
              <a:t>}</a:t>
            </a:r>
          </a:p>
          <a:p>
            <a:endParaRPr lang="en-US" sz="1100" dirty="0">
              <a:solidFill>
                <a:srgbClr val="000000"/>
              </a:solidFill>
              <a:latin typeface="Consolas" panose="020B0609020204030204" pitchFamily="49" charset="0"/>
            </a:endParaRPr>
          </a:p>
          <a:p>
            <a:r>
              <a:rPr lang="en-US" sz="1100" dirty="0">
                <a:solidFill>
                  <a:schemeClr val="tx2"/>
                </a:solidFill>
                <a:latin typeface="Consolas" panose="020B0609020204030204" pitchFamily="49" charset="0"/>
              </a:rPr>
              <a:t>return</a:t>
            </a:r>
            <a:r>
              <a:rPr lang="en-US" sz="1100" dirty="0">
                <a:solidFill>
                  <a:srgbClr val="000000"/>
                </a:solidFill>
                <a:latin typeface="Consolas" panose="020B0609020204030204" pitchFamily="49" charset="0"/>
              </a:rPr>
              <a:t> </a:t>
            </a:r>
            <a:r>
              <a:rPr lang="en-US" sz="1100" dirty="0" err="1">
                <a:solidFill>
                  <a:srgbClr val="000000"/>
                </a:solidFill>
                <a:latin typeface="Consolas" panose="020B0609020204030204" pitchFamily="49" charset="0"/>
              </a:rPr>
              <a:t>maxClass</a:t>
            </a:r>
            <a:r>
              <a:rPr lang="en-US" sz="1100" dirty="0">
                <a:solidFill>
                  <a:srgbClr val="000000"/>
                </a:solidFill>
                <a:latin typeface="Consolas" panose="020B0609020204030204" pitchFamily="49" charset="0"/>
              </a:rPr>
              <a:t>;</a:t>
            </a:r>
            <a:endParaRPr lang="en-US" sz="1100" dirty="0"/>
          </a:p>
        </p:txBody>
      </p:sp>
    </p:spTree>
    <p:extLst>
      <p:ext uri="{BB962C8B-B14F-4D97-AF65-F5344CB8AC3E}">
        <p14:creationId xmlns:p14="http://schemas.microsoft.com/office/powerpoint/2010/main" val="307110026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996588-C6C5-1880-AB52-2E38A7C5C0E4}"/>
              </a:ext>
            </a:extLst>
          </p:cNvPr>
          <p:cNvSpPr>
            <a:spLocks noGrp="1"/>
          </p:cNvSpPr>
          <p:nvPr>
            <p:ph type="title"/>
          </p:nvPr>
        </p:nvSpPr>
        <p:spPr/>
        <p:txBody>
          <a:bodyPr/>
          <a:lstStyle/>
          <a:p>
            <a:r>
              <a:rPr lang="en-US" dirty="0"/>
              <a:t>Results</a:t>
            </a:r>
          </a:p>
        </p:txBody>
      </p:sp>
      <p:sp>
        <p:nvSpPr>
          <p:cNvPr id="7" name="TextBox 6">
            <a:extLst>
              <a:ext uri="{FF2B5EF4-FFF2-40B4-BE49-F238E27FC236}">
                <a16:creationId xmlns:a16="http://schemas.microsoft.com/office/drawing/2014/main" id="{E47947B8-DE74-A99F-02D1-8442A376B690}"/>
              </a:ext>
            </a:extLst>
          </p:cNvPr>
          <p:cNvSpPr txBox="1"/>
          <p:nvPr/>
        </p:nvSpPr>
        <p:spPr>
          <a:xfrm>
            <a:off x="493909" y="1214750"/>
            <a:ext cx="7704000" cy="276999"/>
          </a:xfrm>
          <a:prstGeom prst="rect">
            <a:avLst/>
          </a:prstGeom>
          <a:noFill/>
        </p:spPr>
        <p:txBody>
          <a:bodyPr wrap="square" rtlCol="0">
            <a:spAutoFit/>
          </a:bodyPr>
          <a:lstStyle/>
          <a:p>
            <a:r>
              <a:rPr lang="en-US" sz="1200" dirty="0">
                <a:solidFill>
                  <a:schemeClr val="accent1"/>
                </a:solidFill>
              </a:rPr>
              <a:t>The results are analyzed with the confusion matrix, presenting the status of correct vs incorrect predictions </a:t>
            </a:r>
          </a:p>
        </p:txBody>
      </p:sp>
      <p:pic>
        <p:nvPicPr>
          <p:cNvPr id="4" name="Picture 3">
            <a:extLst>
              <a:ext uri="{FF2B5EF4-FFF2-40B4-BE49-F238E27FC236}">
                <a16:creationId xmlns:a16="http://schemas.microsoft.com/office/drawing/2014/main" id="{F42D3EBD-EB05-2F15-1124-60E46767787F}"/>
              </a:ext>
            </a:extLst>
          </p:cNvPr>
          <p:cNvPicPr>
            <a:picLocks noChangeAspect="1"/>
          </p:cNvPicPr>
          <p:nvPr/>
        </p:nvPicPr>
        <p:blipFill>
          <a:blip r:embed="rId2"/>
          <a:stretch>
            <a:fillRect/>
          </a:stretch>
        </p:blipFill>
        <p:spPr>
          <a:xfrm>
            <a:off x="592801" y="1491749"/>
            <a:ext cx="1142558" cy="1169619"/>
          </a:xfrm>
          <a:prstGeom prst="rect">
            <a:avLst/>
          </a:prstGeom>
        </p:spPr>
      </p:pic>
      <p:sp>
        <p:nvSpPr>
          <p:cNvPr id="5" name="TextBox 4">
            <a:extLst>
              <a:ext uri="{FF2B5EF4-FFF2-40B4-BE49-F238E27FC236}">
                <a16:creationId xmlns:a16="http://schemas.microsoft.com/office/drawing/2014/main" id="{8D8055F9-C935-4A08-EC7D-DEAB682B5EEA}"/>
              </a:ext>
            </a:extLst>
          </p:cNvPr>
          <p:cNvSpPr txBox="1"/>
          <p:nvPr/>
        </p:nvSpPr>
        <p:spPr>
          <a:xfrm>
            <a:off x="1834251" y="1845726"/>
            <a:ext cx="969019" cy="461665"/>
          </a:xfrm>
          <a:prstGeom prst="rect">
            <a:avLst/>
          </a:prstGeom>
          <a:noFill/>
        </p:spPr>
        <p:txBody>
          <a:bodyPr wrap="square" rtlCol="0">
            <a:spAutoFit/>
          </a:bodyPr>
          <a:lstStyle/>
          <a:p>
            <a:r>
              <a:rPr lang="en-US" sz="1200" dirty="0">
                <a:solidFill>
                  <a:schemeClr val="accent1"/>
                </a:solidFill>
              </a:rPr>
              <a:t>[181, 0;</a:t>
            </a:r>
          </a:p>
          <a:p>
            <a:r>
              <a:rPr lang="en-US" sz="1200" dirty="0">
                <a:solidFill>
                  <a:schemeClr val="accent1"/>
                </a:solidFill>
              </a:rPr>
              <a:t> 4, 187]</a:t>
            </a:r>
          </a:p>
        </p:txBody>
      </p:sp>
      <p:sp>
        <p:nvSpPr>
          <p:cNvPr id="6" name="TextBox 5">
            <a:extLst>
              <a:ext uri="{FF2B5EF4-FFF2-40B4-BE49-F238E27FC236}">
                <a16:creationId xmlns:a16="http://schemas.microsoft.com/office/drawing/2014/main" id="{8AF3A68A-35FD-0CE0-879F-900D96573072}"/>
              </a:ext>
            </a:extLst>
          </p:cNvPr>
          <p:cNvSpPr txBox="1"/>
          <p:nvPr/>
        </p:nvSpPr>
        <p:spPr>
          <a:xfrm>
            <a:off x="2803270" y="1753393"/>
            <a:ext cx="5766840" cy="646331"/>
          </a:xfrm>
          <a:prstGeom prst="rect">
            <a:avLst/>
          </a:prstGeom>
          <a:noFill/>
        </p:spPr>
        <p:txBody>
          <a:bodyPr wrap="square" rtlCol="0">
            <a:spAutoFit/>
          </a:bodyPr>
          <a:lstStyle/>
          <a:p>
            <a:r>
              <a:rPr lang="en-US" sz="1200" dirty="0">
                <a:solidFill>
                  <a:schemeClr val="accent1"/>
                </a:solidFill>
              </a:rPr>
              <a:t>It can be observed that with the used threshold (2), no English words were predicted as Dutch and only 4 out of 191 of Dutch words were predicted as being English.</a:t>
            </a:r>
          </a:p>
        </p:txBody>
      </p:sp>
      <p:sp>
        <p:nvSpPr>
          <p:cNvPr id="8" name="TextBox 7">
            <a:extLst>
              <a:ext uri="{FF2B5EF4-FFF2-40B4-BE49-F238E27FC236}">
                <a16:creationId xmlns:a16="http://schemas.microsoft.com/office/drawing/2014/main" id="{98761FA1-9E39-20C2-22E1-B577C0F8B2E5}"/>
              </a:ext>
            </a:extLst>
          </p:cNvPr>
          <p:cNvSpPr txBox="1"/>
          <p:nvPr/>
        </p:nvSpPr>
        <p:spPr>
          <a:xfrm>
            <a:off x="493909" y="2938367"/>
            <a:ext cx="5766840" cy="276999"/>
          </a:xfrm>
          <a:prstGeom prst="rect">
            <a:avLst/>
          </a:prstGeom>
          <a:noFill/>
        </p:spPr>
        <p:txBody>
          <a:bodyPr wrap="square" rtlCol="0">
            <a:spAutoFit/>
          </a:bodyPr>
          <a:lstStyle/>
          <a:p>
            <a:r>
              <a:rPr lang="en-US" sz="1200" dirty="0">
                <a:solidFill>
                  <a:schemeClr val="accent1"/>
                </a:solidFill>
              </a:rPr>
              <a:t>The computed accuracy is: 98.9247%.</a:t>
            </a:r>
          </a:p>
        </p:txBody>
      </p:sp>
      <p:sp>
        <p:nvSpPr>
          <p:cNvPr id="9" name="TextBox 8">
            <a:extLst>
              <a:ext uri="{FF2B5EF4-FFF2-40B4-BE49-F238E27FC236}">
                <a16:creationId xmlns:a16="http://schemas.microsoft.com/office/drawing/2014/main" id="{E3366743-830E-7FAF-BF55-2832E5775A98}"/>
              </a:ext>
            </a:extLst>
          </p:cNvPr>
          <p:cNvSpPr txBox="1"/>
          <p:nvPr/>
        </p:nvSpPr>
        <p:spPr>
          <a:xfrm>
            <a:off x="493908" y="3215366"/>
            <a:ext cx="7930091" cy="461665"/>
          </a:xfrm>
          <a:prstGeom prst="rect">
            <a:avLst/>
          </a:prstGeom>
          <a:noFill/>
        </p:spPr>
        <p:txBody>
          <a:bodyPr wrap="square" rtlCol="0">
            <a:spAutoFit/>
          </a:bodyPr>
          <a:lstStyle/>
          <a:p>
            <a:r>
              <a:rPr lang="en-US" sz="1200" dirty="0">
                <a:solidFill>
                  <a:schemeClr val="accent1"/>
                </a:solidFill>
              </a:rPr>
              <a:t>The spread of likelihoods among features and classes can be observed in the following image: first row is for the English class, while the second is for Dutch.</a:t>
            </a:r>
          </a:p>
        </p:txBody>
      </p:sp>
      <p:pic>
        <p:nvPicPr>
          <p:cNvPr id="12" name="Picture 11">
            <a:extLst>
              <a:ext uri="{FF2B5EF4-FFF2-40B4-BE49-F238E27FC236}">
                <a16:creationId xmlns:a16="http://schemas.microsoft.com/office/drawing/2014/main" id="{D47141CF-8FA8-5430-1D67-F22E50038517}"/>
              </a:ext>
            </a:extLst>
          </p:cNvPr>
          <p:cNvPicPr>
            <a:picLocks noChangeAspect="1"/>
          </p:cNvPicPr>
          <p:nvPr/>
        </p:nvPicPr>
        <p:blipFill>
          <a:blip r:embed="rId3"/>
          <a:stretch>
            <a:fillRect/>
          </a:stretch>
        </p:blipFill>
        <p:spPr>
          <a:xfrm>
            <a:off x="592801" y="3754009"/>
            <a:ext cx="4745413" cy="606791"/>
          </a:xfrm>
          <a:prstGeom prst="rect">
            <a:avLst/>
          </a:prstGeom>
        </p:spPr>
      </p:pic>
    </p:spTree>
    <p:extLst>
      <p:ext uri="{BB962C8B-B14F-4D97-AF65-F5344CB8AC3E}">
        <p14:creationId xmlns:p14="http://schemas.microsoft.com/office/powerpoint/2010/main" val="144783200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996588-C6C5-1880-AB52-2E38A7C5C0E4}"/>
              </a:ext>
            </a:extLst>
          </p:cNvPr>
          <p:cNvSpPr>
            <a:spLocks noGrp="1"/>
          </p:cNvSpPr>
          <p:nvPr>
            <p:ph type="title"/>
          </p:nvPr>
        </p:nvSpPr>
        <p:spPr/>
        <p:txBody>
          <a:bodyPr/>
          <a:lstStyle/>
          <a:p>
            <a:r>
              <a:rPr lang="en-US" dirty="0"/>
              <a:t>Conclusions</a:t>
            </a:r>
          </a:p>
        </p:txBody>
      </p:sp>
      <p:sp>
        <p:nvSpPr>
          <p:cNvPr id="7" name="TextBox 6">
            <a:extLst>
              <a:ext uri="{FF2B5EF4-FFF2-40B4-BE49-F238E27FC236}">
                <a16:creationId xmlns:a16="http://schemas.microsoft.com/office/drawing/2014/main" id="{E47947B8-DE74-A99F-02D1-8442A376B690}"/>
              </a:ext>
            </a:extLst>
          </p:cNvPr>
          <p:cNvSpPr txBox="1"/>
          <p:nvPr/>
        </p:nvSpPr>
        <p:spPr>
          <a:xfrm>
            <a:off x="493909" y="1214750"/>
            <a:ext cx="7704000" cy="3046988"/>
          </a:xfrm>
          <a:prstGeom prst="rect">
            <a:avLst/>
          </a:prstGeom>
          <a:noFill/>
        </p:spPr>
        <p:txBody>
          <a:bodyPr wrap="square" rtlCol="0">
            <a:spAutoFit/>
          </a:bodyPr>
          <a:lstStyle/>
          <a:p>
            <a:r>
              <a:rPr lang="en-US" sz="1200" dirty="0">
                <a:solidFill>
                  <a:schemeClr val="accent1"/>
                </a:solidFill>
              </a:rPr>
              <a:t>Naïve Bayes classification proved to be pretty efficient in text classification. Its robustness can be modified by altering the THRESHOLD value or by modifying the features. In this project, features used were pairs of letters, but they can be single letters, bigger groups of letters or even words. </a:t>
            </a:r>
          </a:p>
          <a:p>
            <a:endParaRPr lang="en-US" sz="1200" dirty="0">
              <a:solidFill>
                <a:schemeClr val="accent1"/>
              </a:solidFill>
            </a:endParaRPr>
          </a:p>
          <a:p>
            <a:endParaRPr lang="en-US" sz="1200" dirty="0">
              <a:solidFill>
                <a:schemeClr val="accent1"/>
              </a:solidFill>
            </a:endParaRPr>
          </a:p>
          <a:p>
            <a:endParaRPr lang="en-US" sz="1200" dirty="0">
              <a:solidFill>
                <a:schemeClr val="accent1"/>
              </a:solidFill>
            </a:endParaRPr>
          </a:p>
          <a:p>
            <a:endParaRPr lang="en-US" sz="1200" dirty="0">
              <a:solidFill>
                <a:schemeClr val="accent1"/>
              </a:solidFill>
            </a:endParaRPr>
          </a:p>
          <a:p>
            <a:endParaRPr lang="en-US" sz="1200" dirty="0">
              <a:solidFill>
                <a:schemeClr val="accent1"/>
              </a:solidFill>
            </a:endParaRPr>
          </a:p>
          <a:p>
            <a:endParaRPr lang="en-US" sz="1200" dirty="0">
              <a:solidFill>
                <a:schemeClr val="accent1"/>
              </a:solidFill>
            </a:endParaRPr>
          </a:p>
          <a:p>
            <a:endParaRPr lang="en-US" sz="1200" dirty="0">
              <a:solidFill>
                <a:schemeClr val="accent1"/>
              </a:solidFill>
            </a:endParaRPr>
          </a:p>
          <a:p>
            <a:endParaRPr lang="en-US" sz="1200" dirty="0">
              <a:solidFill>
                <a:schemeClr val="accent1"/>
              </a:solidFill>
            </a:endParaRPr>
          </a:p>
          <a:p>
            <a:endParaRPr lang="en-US" sz="1200" dirty="0">
              <a:solidFill>
                <a:schemeClr val="accent1"/>
              </a:solidFill>
            </a:endParaRPr>
          </a:p>
          <a:p>
            <a:endParaRPr lang="en-US" sz="1200" dirty="0">
              <a:solidFill>
                <a:schemeClr val="accent1"/>
              </a:solidFill>
            </a:endParaRPr>
          </a:p>
          <a:p>
            <a:endParaRPr lang="en-US" sz="1200" dirty="0">
              <a:solidFill>
                <a:schemeClr val="accent1"/>
              </a:solidFill>
            </a:endParaRPr>
          </a:p>
          <a:p>
            <a:endParaRPr lang="en-US" sz="1200" dirty="0">
              <a:solidFill>
                <a:schemeClr val="accent1"/>
              </a:solidFill>
            </a:endParaRPr>
          </a:p>
          <a:p>
            <a:r>
              <a:rPr lang="en-US" sz="1200" dirty="0">
                <a:solidFill>
                  <a:schemeClr val="accent1"/>
                </a:solidFill>
                <a:hlinkClick r:id="rId2"/>
              </a:rPr>
              <a:t>Link to the </a:t>
            </a:r>
            <a:r>
              <a:rPr lang="en-US" sz="1200" dirty="0" err="1">
                <a:solidFill>
                  <a:schemeClr val="accent1"/>
                </a:solidFill>
                <a:hlinkClick r:id="rId2"/>
              </a:rPr>
              <a:t>github</a:t>
            </a:r>
            <a:r>
              <a:rPr lang="en-US" sz="1200" dirty="0">
                <a:solidFill>
                  <a:schemeClr val="accent1"/>
                </a:solidFill>
                <a:hlinkClick r:id="rId2"/>
              </a:rPr>
              <a:t> repo.</a:t>
            </a:r>
            <a:endParaRPr lang="en-US" sz="1200" dirty="0">
              <a:solidFill>
                <a:schemeClr val="accent1"/>
              </a:solidFill>
            </a:endParaRPr>
          </a:p>
        </p:txBody>
      </p:sp>
      <p:pic>
        <p:nvPicPr>
          <p:cNvPr id="10" name="Picture 9">
            <a:extLst>
              <a:ext uri="{FF2B5EF4-FFF2-40B4-BE49-F238E27FC236}">
                <a16:creationId xmlns:a16="http://schemas.microsoft.com/office/drawing/2014/main" id="{BE91D329-1072-2704-5FC4-300FD7C2A2BA}"/>
              </a:ext>
            </a:extLst>
          </p:cNvPr>
          <p:cNvPicPr>
            <a:picLocks noChangeAspect="1"/>
          </p:cNvPicPr>
          <p:nvPr/>
        </p:nvPicPr>
        <p:blipFill>
          <a:blip r:embed="rId3"/>
          <a:stretch>
            <a:fillRect/>
          </a:stretch>
        </p:blipFill>
        <p:spPr>
          <a:xfrm>
            <a:off x="3484209" y="2205351"/>
            <a:ext cx="1723399" cy="1723399"/>
          </a:xfrm>
          <a:prstGeom prst="rect">
            <a:avLst/>
          </a:prstGeom>
        </p:spPr>
      </p:pic>
    </p:spTree>
    <p:extLst>
      <p:ext uri="{BB962C8B-B14F-4D97-AF65-F5344CB8AC3E}">
        <p14:creationId xmlns:p14="http://schemas.microsoft.com/office/powerpoint/2010/main" val="424912084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additive="base">
                                        <p:cTn id="7" dur="500" fill="hold"/>
                                        <p:tgtEl>
                                          <p:spTgt spid="10"/>
                                        </p:tgtEl>
                                        <p:attrNameLst>
                                          <p:attrName>ppt_x</p:attrName>
                                        </p:attrNameLst>
                                      </p:cBhvr>
                                      <p:tavLst>
                                        <p:tav tm="0">
                                          <p:val>
                                            <p:strVal val="#ppt_x"/>
                                          </p:val>
                                        </p:tav>
                                        <p:tav tm="100000">
                                          <p:val>
                                            <p:strVal val="#ppt_x"/>
                                          </p:val>
                                        </p:tav>
                                      </p:tavLst>
                                    </p:anim>
                                    <p:anim calcmode="lin" valueType="num">
                                      <p:cBhvr additive="base">
                                        <p:cTn id="8" dur="500" fill="hold"/>
                                        <p:tgtEl>
                                          <p:spTgt spid="10"/>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304"/>
        <p:cNvGrpSpPr/>
        <p:nvPr/>
      </p:nvGrpSpPr>
      <p:grpSpPr>
        <a:xfrm>
          <a:off x="0" y="0"/>
          <a:ext cx="0" cy="0"/>
          <a:chOff x="0" y="0"/>
          <a:chExt cx="0" cy="0"/>
        </a:xfrm>
      </p:grpSpPr>
      <p:sp>
        <p:nvSpPr>
          <p:cNvPr id="305" name="Google Shape;305;p39"/>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Table of contents</a:t>
            </a:r>
            <a:endParaRPr dirty="0"/>
          </a:p>
        </p:txBody>
      </p:sp>
      <p:sp>
        <p:nvSpPr>
          <p:cNvPr id="306" name="Google Shape;306;p39"/>
          <p:cNvSpPr txBox="1">
            <a:spLocks noGrp="1"/>
          </p:cNvSpPr>
          <p:nvPr>
            <p:ph type="subTitle" idx="3"/>
          </p:nvPr>
        </p:nvSpPr>
        <p:spPr>
          <a:xfrm>
            <a:off x="720000" y="3913125"/>
            <a:ext cx="2305500" cy="48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Model training steps</a:t>
            </a:r>
            <a:endParaRPr sz="1600" dirty="0">
              <a:solidFill>
                <a:srgbClr val="666666"/>
              </a:solidFill>
            </a:endParaRPr>
          </a:p>
        </p:txBody>
      </p:sp>
      <p:sp>
        <p:nvSpPr>
          <p:cNvPr id="307" name="Google Shape;307;p39"/>
          <p:cNvSpPr txBox="1">
            <a:spLocks noGrp="1"/>
          </p:cNvSpPr>
          <p:nvPr>
            <p:ph type="subTitle" idx="1"/>
          </p:nvPr>
        </p:nvSpPr>
        <p:spPr>
          <a:xfrm>
            <a:off x="720000" y="2216850"/>
            <a:ext cx="2305500" cy="48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What is the theory behind the Na</a:t>
            </a:r>
            <a:r>
              <a:rPr lang="en-US" dirty="0"/>
              <a:t>ï</a:t>
            </a:r>
            <a:r>
              <a:rPr lang="en" dirty="0"/>
              <a:t>ve Bayes Classifier</a:t>
            </a:r>
            <a:endParaRPr dirty="0"/>
          </a:p>
        </p:txBody>
      </p:sp>
      <p:sp>
        <p:nvSpPr>
          <p:cNvPr id="308" name="Google Shape;308;p39"/>
          <p:cNvSpPr txBox="1">
            <a:spLocks noGrp="1"/>
          </p:cNvSpPr>
          <p:nvPr>
            <p:ph type="subTitle" idx="2"/>
          </p:nvPr>
        </p:nvSpPr>
        <p:spPr>
          <a:xfrm>
            <a:off x="3419269" y="2216850"/>
            <a:ext cx="2305500" cy="48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Short description of the problem on-hand</a:t>
            </a:r>
            <a:endParaRPr dirty="0"/>
          </a:p>
        </p:txBody>
      </p:sp>
      <p:sp>
        <p:nvSpPr>
          <p:cNvPr id="309" name="Google Shape;309;p39"/>
          <p:cNvSpPr txBox="1">
            <a:spLocks noGrp="1"/>
          </p:cNvSpPr>
          <p:nvPr>
            <p:ph type="subTitle" idx="4"/>
          </p:nvPr>
        </p:nvSpPr>
        <p:spPr>
          <a:xfrm>
            <a:off x="3419269" y="3913125"/>
            <a:ext cx="2305500" cy="48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Model testing steps and results</a:t>
            </a:r>
            <a:endParaRPr dirty="0"/>
          </a:p>
        </p:txBody>
      </p:sp>
      <p:sp>
        <p:nvSpPr>
          <p:cNvPr id="310" name="Google Shape;310;p39"/>
          <p:cNvSpPr txBox="1">
            <a:spLocks noGrp="1"/>
          </p:cNvSpPr>
          <p:nvPr>
            <p:ph type="subTitle" idx="5"/>
          </p:nvPr>
        </p:nvSpPr>
        <p:spPr>
          <a:xfrm>
            <a:off x="6118545" y="2216850"/>
            <a:ext cx="2305500" cy="48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Data preparation steps and model choice</a:t>
            </a:r>
            <a:endParaRPr dirty="0"/>
          </a:p>
        </p:txBody>
      </p:sp>
      <p:sp>
        <p:nvSpPr>
          <p:cNvPr id="311" name="Google Shape;311;p39"/>
          <p:cNvSpPr txBox="1">
            <a:spLocks noGrp="1"/>
          </p:cNvSpPr>
          <p:nvPr>
            <p:ph type="subTitle" idx="6"/>
          </p:nvPr>
        </p:nvSpPr>
        <p:spPr>
          <a:xfrm>
            <a:off x="6118545" y="3913125"/>
            <a:ext cx="2305500" cy="48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Conclusions drawn</a:t>
            </a:r>
            <a:endParaRPr dirty="0"/>
          </a:p>
        </p:txBody>
      </p:sp>
      <p:sp>
        <p:nvSpPr>
          <p:cNvPr id="312" name="Google Shape;312;p39"/>
          <p:cNvSpPr txBox="1">
            <a:spLocks noGrp="1"/>
          </p:cNvSpPr>
          <p:nvPr>
            <p:ph type="title" idx="7"/>
          </p:nvPr>
        </p:nvSpPr>
        <p:spPr>
          <a:xfrm>
            <a:off x="720000" y="1268233"/>
            <a:ext cx="734700" cy="447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01</a:t>
            </a:r>
            <a:endParaRPr dirty="0"/>
          </a:p>
        </p:txBody>
      </p:sp>
      <p:sp>
        <p:nvSpPr>
          <p:cNvPr id="313" name="Google Shape;313;p39"/>
          <p:cNvSpPr txBox="1">
            <a:spLocks noGrp="1"/>
          </p:cNvSpPr>
          <p:nvPr>
            <p:ph type="title" idx="8"/>
          </p:nvPr>
        </p:nvSpPr>
        <p:spPr>
          <a:xfrm>
            <a:off x="720000" y="2959166"/>
            <a:ext cx="734700" cy="447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04</a:t>
            </a:r>
            <a:endParaRPr/>
          </a:p>
        </p:txBody>
      </p:sp>
      <p:sp>
        <p:nvSpPr>
          <p:cNvPr id="314" name="Google Shape;314;p39"/>
          <p:cNvSpPr txBox="1">
            <a:spLocks noGrp="1"/>
          </p:cNvSpPr>
          <p:nvPr>
            <p:ph type="title" idx="9"/>
          </p:nvPr>
        </p:nvSpPr>
        <p:spPr>
          <a:xfrm>
            <a:off x="3419269" y="1268233"/>
            <a:ext cx="734700" cy="447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02</a:t>
            </a:r>
            <a:endParaRPr/>
          </a:p>
        </p:txBody>
      </p:sp>
      <p:sp>
        <p:nvSpPr>
          <p:cNvPr id="315" name="Google Shape;315;p39"/>
          <p:cNvSpPr txBox="1">
            <a:spLocks noGrp="1"/>
          </p:cNvSpPr>
          <p:nvPr>
            <p:ph type="title" idx="13"/>
          </p:nvPr>
        </p:nvSpPr>
        <p:spPr>
          <a:xfrm>
            <a:off x="3419269" y="2959166"/>
            <a:ext cx="734700" cy="447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05</a:t>
            </a:r>
            <a:endParaRPr/>
          </a:p>
        </p:txBody>
      </p:sp>
      <p:sp>
        <p:nvSpPr>
          <p:cNvPr id="316" name="Google Shape;316;p39"/>
          <p:cNvSpPr txBox="1">
            <a:spLocks noGrp="1"/>
          </p:cNvSpPr>
          <p:nvPr>
            <p:ph type="title" idx="14"/>
          </p:nvPr>
        </p:nvSpPr>
        <p:spPr>
          <a:xfrm>
            <a:off x="6118545" y="1268233"/>
            <a:ext cx="734700" cy="447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03</a:t>
            </a:r>
            <a:endParaRPr/>
          </a:p>
        </p:txBody>
      </p:sp>
      <p:sp>
        <p:nvSpPr>
          <p:cNvPr id="317" name="Google Shape;317;p39"/>
          <p:cNvSpPr txBox="1">
            <a:spLocks noGrp="1"/>
          </p:cNvSpPr>
          <p:nvPr>
            <p:ph type="title" idx="15"/>
          </p:nvPr>
        </p:nvSpPr>
        <p:spPr>
          <a:xfrm>
            <a:off x="6118545" y="2959166"/>
            <a:ext cx="734700" cy="447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06</a:t>
            </a:r>
            <a:endParaRPr/>
          </a:p>
        </p:txBody>
      </p:sp>
      <p:sp>
        <p:nvSpPr>
          <p:cNvPr id="318" name="Google Shape;318;p39"/>
          <p:cNvSpPr txBox="1">
            <a:spLocks noGrp="1"/>
          </p:cNvSpPr>
          <p:nvPr>
            <p:ph type="subTitle" idx="16"/>
          </p:nvPr>
        </p:nvSpPr>
        <p:spPr>
          <a:xfrm>
            <a:off x="719955" y="1948207"/>
            <a:ext cx="4038600" cy="394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1800" dirty="0"/>
              <a:t>Introduction&amp;</a:t>
            </a:r>
          </a:p>
          <a:p>
            <a:pPr marL="0" lvl="0" indent="0" algn="l" rtl="0">
              <a:spcBef>
                <a:spcPts val="0"/>
              </a:spcBef>
              <a:spcAft>
                <a:spcPts val="0"/>
              </a:spcAft>
              <a:buNone/>
            </a:pPr>
            <a:r>
              <a:rPr lang="en" sz="1800" dirty="0"/>
              <a:t>Algorithm</a:t>
            </a:r>
            <a:endParaRPr sz="1800" dirty="0"/>
          </a:p>
        </p:txBody>
      </p:sp>
      <p:sp>
        <p:nvSpPr>
          <p:cNvPr id="319" name="Google Shape;319;p39"/>
          <p:cNvSpPr txBox="1">
            <a:spLocks noGrp="1"/>
          </p:cNvSpPr>
          <p:nvPr>
            <p:ph type="subTitle" idx="17"/>
          </p:nvPr>
        </p:nvSpPr>
        <p:spPr>
          <a:xfrm>
            <a:off x="3419269" y="1827625"/>
            <a:ext cx="2305500" cy="394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Problem</a:t>
            </a:r>
            <a:endParaRPr dirty="0"/>
          </a:p>
        </p:txBody>
      </p:sp>
      <p:sp>
        <p:nvSpPr>
          <p:cNvPr id="320" name="Google Shape;320;p39"/>
          <p:cNvSpPr txBox="1">
            <a:spLocks noGrp="1"/>
          </p:cNvSpPr>
          <p:nvPr>
            <p:ph type="subTitle" idx="18"/>
          </p:nvPr>
        </p:nvSpPr>
        <p:spPr>
          <a:xfrm>
            <a:off x="6118544" y="1612192"/>
            <a:ext cx="3132136" cy="609933"/>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Data preprocessing</a:t>
            </a:r>
            <a:endParaRPr dirty="0"/>
          </a:p>
        </p:txBody>
      </p:sp>
      <p:sp>
        <p:nvSpPr>
          <p:cNvPr id="321" name="Google Shape;321;p39"/>
          <p:cNvSpPr txBox="1">
            <a:spLocks noGrp="1"/>
          </p:cNvSpPr>
          <p:nvPr>
            <p:ph type="subTitle" idx="19"/>
          </p:nvPr>
        </p:nvSpPr>
        <p:spPr>
          <a:xfrm>
            <a:off x="720000" y="3518625"/>
            <a:ext cx="2305500" cy="394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dirty="0"/>
              <a:t>Train</a:t>
            </a:r>
            <a:endParaRPr dirty="0"/>
          </a:p>
        </p:txBody>
      </p:sp>
      <p:sp>
        <p:nvSpPr>
          <p:cNvPr id="322" name="Google Shape;322;p39"/>
          <p:cNvSpPr txBox="1">
            <a:spLocks noGrp="1"/>
          </p:cNvSpPr>
          <p:nvPr>
            <p:ph type="subTitle" idx="20"/>
          </p:nvPr>
        </p:nvSpPr>
        <p:spPr>
          <a:xfrm>
            <a:off x="3419269" y="3518625"/>
            <a:ext cx="2305500" cy="394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Test</a:t>
            </a:r>
            <a:endParaRPr dirty="0"/>
          </a:p>
        </p:txBody>
      </p:sp>
      <p:sp>
        <p:nvSpPr>
          <p:cNvPr id="323" name="Google Shape;323;p39"/>
          <p:cNvSpPr txBox="1">
            <a:spLocks noGrp="1"/>
          </p:cNvSpPr>
          <p:nvPr>
            <p:ph type="subTitle" idx="21"/>
          </p:nvPr>
        </p:nvSpPr>
        <p:spPr>
          <a:xfrm>
            <a:off x="6118545" y="3518625"/>
            <a:ext cx="2305500" cy="394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Conclusions</a:t>
            </a:r>
            <a:endParaRPr dirty="0"/>
          </a:p>
        </p:txBody>
      </p:sp>
      <p:grpSp>
        <p:nvGrpSpPr>
          <p:cNvPr id="324" name="Google Shape;324;p39"/>
          <p:cNvGrpSpPr/>
          <p:nvPr/>
        </p:nvGrpSpPr>
        <p:grpSpPr>
          <a:xfrm rot="-1227448">
            <a:off x="8239387" y="970649"/>
            <a:ext cx="382762" cy="238192"/>
            <a:chOff x="4215375" y="348675"/>
            <a:chExt cx="382775" cy="238200"/>
          </a:xfrm>
        </p:grpSpPr>
        <p:sp>
          <p:nvSpPr>
            <p:cNvPr id="325" name="Google Shape;325;p39"/>
            <p:cNvSpPr/>
            <p:nvPr/>
          </p:nvSpPr>
          <p:spPr>
            <a:xfrm>
              <a:off x="4359950" y="348675"/>
              <a:ext cx="238200" cy="238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39"/>
            <p:cNvSpPr/>
            <p:nvPr/>
          </p:nvSpPr>
          <p:spPr>
            <a:xfrm>
              <a:off x="4215375" y="348675"/>
              <a:ext cx="238200" cy="2382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353"/>
        <p:cNvGrpSpPr/>
        <p:nvPr/>
      </p:nvGrpSpPr>
      <p:grpSpPr>
        <a:xfrm>
          <a:off x="0" y="0"/>
          <a:ext cx="0" cy="0"/>
          <a:chOff x="0" y="0"/>
          <a:chExt cx="0" cy="0"/>
        </a:xfrm>
      </p:grpSpPr>
      <p:sp>
        <p:nvSpPr>
          <p:cNvPr id="354" name="Google Shape;354;p42"/>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Introduction</a:t>
            </a:r>
            <a:endParaRPr dirty="0"/>
          </a:p>
        </p:txBody>
      </p:sp>
      <p:sp>
        <p:nvSpPr>
          <p:cNvPr id="356" name="Google Shape;356;p42"/>
          <p:cNvSpPr txBox="1">
            <a:spLocks noGrp="1"/>
          </p:cNvSpPr>
          <p:nvPr>
            <p:ph type="subTitle" idx="2"/>
          </p:nvPr>
        </p:nvSpPr>
        <p:spPr>
          <a:xfrm>
            <a:off x="720000" y="1521475"/>
            <a:ext cx="3581400" cy="287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The Naive Bayes Classification Method is basically a probabilistic algorithm based on Bayes’ theorem, which is a fundamental theorem in probability theory.</a:t>
            </a:r>
          </a:p>
          <a:p>
            <a:pPr marL="0" lvl="0" indent="0" algn="l" rtl="0">
              <a:spcBef>
                <a:spcPts val="0"/>
              </a:spcBef>
              <a:spcAft>
                <a:spcPts val="0"/>
              </a:spcAft>
              <a:buNone/>
            </a:pPr>
            <a:r>
              <a:rPr lang="en-US" dirty="0"/>
              <a:t>The “naive” part of Naive Bayes comes from the assumption that features used to describe an instance are conditionally independent, given the class label. </a:t>
            </a:r>
          </a:p>
          <a:p>
            <a:pPr marL="0" lvl="0" indent="0" algn="l" rtl="0">
              <a:spcBef>
                <a:spcPts val="0"/>
              </a:spcBef>
              <a:spcAft>
                <a:spcPts val="0"/>
              </a:spcAft>
              <a:buNone/>
            </a:pPr>
            <a:r>
              <a:rPr lang="en-US" dirty="0"/>
              <a:t>The classifier, in a nutshell, predicts the class based on the input features by selecting the class that achieves the highest posterior probability.</a:t>
            </a:r>
          </a:p>
        </p:txBody>
      </p:sp>
      <p:pic>
        <p:nvPicPr>
          <p:cNvPr id="2" name="Picture 1" title="P open parentheses C l a s s space vertical line thin space F e a t u r e s close parentheses space equals space fraction numerator P open parentheses F e a t u r e s thin space vertical line thin space C l a s s close parentheses times P open parentheses C l a s s close parentheses over denominator P open parentheses F e a t u r e s close parentheses end fraction">
            <a:extLst>
              <a:ext uri="{FF2B5EF4-FFF2-40B4-BE49-F238E27FC236}">
                <a16:creationId xmlns:a16="http://schemas.microsoft.com/office/drawing/2014/main" id="{7DA6DBE1-823C-5075-65A0-2151D293FE41}"/>
              </a:ext>
            </a:extLst>
          </p:cNvPr>
          <p:cNvPicPr>
            <a:picLocks noChangeAspect="1"/>
          </p:cNvPicPr>
          <p:nvPr/>
        </p:nvPicPr>
        <p:blipFill>
          <a:blip r:embed="rId3" cstate="print">
            <a:duotone>
              <a:schemeClr val="accent6">
                <a:shade val="45000"/>
                <a:satMod val="135000"/>
              </a:schemeClr>
              <a:prstClr val="white"/>
            </a:duotone>
            <a:extLst>
              <a:ext uri="{28A0092B-C50C-407E-A947-70E740481C1C}">
                <a14:useLocalDpi xmlns:a14="http://schemas.microsoft.com/office/drawing/2010/main" val="0"/>
              </a:ext>
            </a:extLst>
          </a:blip>
          <a:stretch>
            <a:fillRect/>
          </a:stretch>
        </p:blipFill>
        <p:spPr>
          <a:xfrm>
            <a:off x="4442460" y="1702752"/>
            <a:ext cx="4231378" cy="412115"/>
          </a:xfrm>
          <a:prstGeom prst="rect">
            <a:avLst/>
          </a:prstGeom>
        </p:spPr>
      </p:pic>
      <p:pic>
        <p:nvPicPr>
          <p:cNvPr id="4" name="Picture 3">
            <a:extLst>
              <a:ext uri="{FF2B5EF4-FFF2-40B4-BE49-F238E27FC236}">
                <a16:creationId xmlns:a16="http://schemas.microsoft.com/office/drawing/2014/main" id="{E36F4468-7028-327D-146F-E6193FDCD380}"/>
              </a:ext>
            </a:extLst>
          </p:cNvPr>
          <p:cNvPicPr>
            <a:picLocks noChangeAspect="1"/>
          </p:cNvPicPr>
          <p:nvPr/>
        </p:nvPicPr>
        <p:blipFill>
          <a:blip r:embed="rId4"/>
          <a:stretch>
            <a:fillRect/>
          </a:stretch>
        </p:blipFill>
        <p:spPr>
          <a:xfrm>
            <a:off x="5719948" y="2865120"/>
            <a:ext cx="2040895" cy="1531555"/>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fill="hold"/>
                                        <p:tgtEl>
                                          <p:spTgt spid="4"/>
                                        </p:tgtEl>
                                        <p:attrNameLst>
                                          <p:attrName>ppt_x</p:attrName>
                                        </p:attrNameLst>
                                      </p:cBhvr>
                                      <p:tavLst>
                                        <p:tav tm="0">
                                          <p:val>
                                            <p:strVal val="#ppt_x"/>
                                          </p:val>
                                        </p:tav>
                                        <p:tav tm="100000">
                                          <p:val>
                                            <p:strVal val="#ppt_x"/>
                                          </p:val>
                                        </p:tav>
                                      </p:tavLst>
                                    </p:anim>
                                    <p:anim calcmode="lin" valueType="num">
                                      <p:cBhvr additive="base">
                                        <p:cTn id="8" dur="500" fill="hold"/>
                                        <p:tgtEl>
                                          <p:spTgt spid="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544"/>
        <p:cNvGrpSpPr/>
        <p:nvPr/>
      </p:nvGrpSpPr>
      <p:grpSpPr>
        <a:xfrm>
          <a:off x="0" y="0"/>
          <a:ext cx="0" cy="0"/>
          <a:chOff x="0" y="0"/>
          <a:chExt cx="0" cy="0"/>
        </a:xfrm>
      </p:grpSpPr>
      <p:sp>
        <p:nvSpPr>
          <p:cNvPr id="545" name="Google Shape;545;p57"/>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Components</a:t>
            </a:r>
            <a:endParaRPr dirty="0"/>
          </a:p>
        </p:txBody>
      </p:sp>
      <p:sp>
        <p:nvSpPr>
          <p:cNvPr id="552" name="Google Shape;552;p57"/>
          <p:cNvSpPr txBox="1"/>
          <p:nvPr/>
        </p:nvSpPr>
        <p:spPr>
          <a:xfrm>
            <a:off x="938500" y="3629175"/>
            <a:ext cx="2173200" cy="759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US" dirty="0">
                <a:solidFill>
                  <a:schemeClr val="accent1"/>
                </a:solidFill>
                <a:latin typeface="Lato"/>
                <a:ea typeface="Lato"/>
                <a:cs typeface="Lato"/>
                <a:sym typeface="Lato"/>
              </a:rPr>
              <a:t>The probability of each class before considering any features</a:t>
            </a:r>
          </a:p>
        </p:txBody>
      </p:sp>
      <p:sp>
        <p:nvSpPr>
          <p:cNvPr id="553" name="Google Shape;553;p57"/>
          <p:cNvSpPr txBox="1"/>
          <p:nvPr/>
        </p:nvSpPr>
        <p:spPr>
          <a:xfrm>
            <a:off x="938500" y="3197100"/>
            <a:ext cx="2173200" cy="4404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1600" dirty="0">
                <a:solidFill>
                  <a:schemeClr val="dk1"/>
                </a:solidFill>
                <a:latin typeface="Bevan"/>
                <a:ea typeface="Bevan"/>
                <a:cs typeface="Bevan"/>
                <a:sym typeface="Bevan"/>
              </a:rPr>
              <a:t>Prior Probability</a:t>
            </a:r>
            <a:endParaRPr sz="1600" dirty="0">
              <a:solidFill>
                <a:schemeClr val="dk1"/>
              </a:solidFill>
              <a:latin typeface="Bevan"/>
              <a:ea typeface="Bevan"/>
              <a:cs typeface="Bevan"/>
              <a:sym typeface="Bevan"/>
            </a:endParaRPr>
          </a:p>
        </p:txBody>
      </p:sp>
      <p:sp>
        <p:nvSpPr>
          <p:cNvPr id="554" name="Google Shape;554;p57"/>
          <p:cNvSpPr txBox="1"/>
          <p:nvPr/>
        </p:nvSpPr>
        <p:spPr>
          <a:xfrm>
            <a:off x="3485400" y="3629175"/>
            <a:ext cx="2173200" cy="759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US" dirty="0">
                <a:solidFill>
                  <a:schemeClr val="accent1"/>
                </a:solidFill>
                <a:latin typeface="Lato"/>
                <a:ea typeface="Lato"/>
                <a:cs typeface="Lato"/>
                <a:sym typeface="Lato"/>
              </a:rPr>
              <a:t>The probability of observing a particular feature given a class</a:t>
            </a:r>
          </a:p>
        </p:txBody>
      </p:sp>
      <p:sp>
        <p:nvSpPr>
          <p:cNvPr id="555" name="Google Shape;555;p57"/>
          <p:cNvSpPr txBox="1"/>
          <p:nvPr/>
        </p:nvSpPr>
        <p:spPr>
          <a:xfrm>
            <a:off x="3485400" y="3197100"/>
            <a:ext cx="2173200" cy="4404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US" sz="1600" dirty="0">
                <a:solidFill>
                  <a:schemeClr val="dk1"/>
                </a:solidFill>
                <a:latin typeface="Bevan"/>
                <a:ea typeface="Bevan"/>
                <a:cs typeface="Bevan"/>
                <a:sym typeface="Bevan"/>
              </a:rPr>
              <a:t>Likelihood</a:t>
            </a:r>
            <a:r>
              <a:rPr lang="en-US" sz="2000" dirty="0">
                <a:solidFill>
                  <a:schemeClr val="dk1"/>
                </a:solidFill>
                <a:latin typeface="Bevan"/>
                <a:ea typeface="Bevan"/>
                <a:cs typeface="Bevan"/>
                <a:sym typeface="Bevan"/>
              </a:rPr>
              <a:t> </a:t>
            </a:r>
            <a:endParaRPr sz="2000" dirty="0">
              <a:solidFill>
                <a:schemeClr val="dk1"/>
              </a:solidFill>
              <a:latin typeface="Bevan"/>
              <a:ea typeface="Bevan"/>
              <a:cs typeface="Bevan"/>
              <a:sym typeface="Bevan"/>
            </a:endParaRPr>
          </a:p>
        </p:txBody>
      </p:sp>
      <p:sp>
        <p:nvSpPr>
          <p:cNvPr id="556" name="Google Shape;556;p57"/>
          <p:cNvSpPr txBox="1"/>
          <p:nvPr/>
        </p:nvSpPr>
        <p:spPr>
          <a:xfrm>
            <a:off x="6032300" y="3629175"/>
            <a:ext cx="2173200" cy="759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US" dirty="0">
                <a:solidFill>
                  <a:schemeClr val="accent1"/>
                </a:solidFill>
                <a:latin typeface="Lato"/>
                <a:ea typeface="Lato"/>
                <a:cs typeface="Lato"/>
                <a:sym typeface="Lato"/>
              </a:rPr>
              <a:t>The probability of a class given the observed features, calculated using Bayes' theorem.</a:t>
            </a:r>
          </a:p>
        </p:txBody>
      </p:sp>
      <p:sp>
        <p:nvSpPr>
          <p:cNvPr id="557" name="Google Shape;557;p57"/>
          <p:cNvSpPr txBox="1"/>
          <p:nvPr/>
        </p:nvSpPr>
        <p:spPr>
          <a:xfrm>
            <a:off x="6032300" y="3197100"/>
            <a:ext cx="2173200" cy="4404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US" sz="1600" dirty="0">
                <a:solidFill>
                  <a:schemeClr val="dk1"/>
                </a:solidFill>
                <a:latin typeface="Bevan"/>
                <a:ea typeface="Bevan"/>
                <a:cs typeface="Bevan"/>
                <a:sym typeface="Bevan"/>
              </a:rPr>
              <a:t>Posterior Probability</a:t>
            </a:r>
            <a:endParaRPr sz="1600" dirty="0">
              <a:solidFill>
                <a:schemeClr val="dk1"/>
              </a:solidFill>
              <a:latin typeface="Bevan"/>
              <a:ea typeface="Bevan"/>
              <a:cs typeface="Bevan"/>
              <a:sym typeface="Bevan"/>
            </a:endParaRPr>
          </a:p>
        </p:txBody>
      </p:sp>
      <p:sp>
        <p:nvSpPr>
          <p:cNvPr id="4" name="Rectangle 3">
            <a:extLst>
              <a:ext uri="{FF2B5EF4-FFF2-40B4-BE49-F238E27FC236}">
                <a16:creationId xmlns:a16="http://schemas.microsoft.com/office/drawing/2014/main" id="{F4102536-4F0F-1332-F7F0-F44B1D650F75}"/>
              </a:ext>
            </a:extLst>
          </p:cNvPr>
          <p:cNvSpPr/>
          <p:nvPr/>
        </p:nvSpPr>
        <p:spPr>
          <a:xfrm>
            <a:off x="984944" y="1800230"/>
            <a:ext cx="2080312" cy="523220"/>
          </a:xfrm>
          <a:prstGeom prst="rect">
            <a:avLst/>
          </a:prstGeom>
          <a:noFill/>
        </p:spPr>
        <p:txBody>
          <a:bodyPr wrap="square" lIns="91440" tIns="45720" rIns="91440" bIns="45720">
            <a:spAutoFit/>
          </a:bodyPr>
          <a:lstStyle/>
          <a:p>
            <a:pPr algn="ctr"/>
            <a:r>
              <a:rPr lang="en-US" sz="2800" b="1" dirty="0">
                <a:ln w="22225">
                  <a:solidFill>
                    <a:schemeClr val="accent2"/>
                  </a:solidFill>
                  <a:prstDash val="solid"/>
                </a:ln>
                <a:solidFill>
                  <a:schemeClr val="bg2">
                    <a:lumMod val="60000"/>
                    <a:lumOff val="40000"/>
                  </a:schemeClr>
                </a:solidFill>
              </a:rPr>
              <a:t>P(Class)</a:t>
            </a:r>
          </a:p>
        </p:txBody>
      </p:sp>
      <p:sp>
        <p:nvSpPr>
          <p:cNvPr id="5" name="Rectangle 4">
            <a:extLst>
              <a:ext uri="{FF2B5EF4-FFF2-40B4-BE49-F238E27FC236}">
                <a16:creationId xmlns:a16="http://schemas.microsoft.com/office/drawing/2014/main" id="{CEC78D2D-3CAF-9D04-D1F3-66C03A7B887E}"/>
              </a:ext>
            </a:extLst>
          </p:cNvPr>
          <p:cNvSpPr/>
          <p:nvPr/>
        </p:nvSpPr>
        <p:spPr>
          <a:xfrm>
            <a:off x="2882839" y="2435183"/>
            <a:ext cx="3378322" cy="523220"/>
          </a:xfrm>
          <a:prstGeom prst="rect">
            <a:avLst/>
          </a:prstGeom>
          <a:noFill/>
        </p:spPr>
        <p:txBody>
          <a:bodyPr wrap="square" lIns="91440" tIns="45720" rIns="91440" bIns="45720">
            <a:spAutoFit/>
          </a:bodyPr>
          <a:lstStyle/>
          <a:p>
            <a:pPr algn="ctr"/>
            <a:r>
              <a:rPr lang="en-US" sz="2800" b="1" dirty="0">
                <a:ln w="22225">
                  <a:solidFill>
                    <a:schemeClr val="accent2"/>
                  </a:solidFill>
                  <a:prstDash val="solid"/>
                </a:ln>
                <a:solidFill>
                  <a:schemeClr val="bg2">
                    <a:lumMod val="60000"/>
                    <a:lumOff val="40000"/>
                  </a:schemeClr>
                </a:solidFill>
              </a:rPr>
              <a:t>P(</a:t>
            </a:r>
            <a:r>
              <a:rPr lang="en-US" sz="2800" b="1" dirty="0" err="1">
                <a:ln w="22225">
                  <a:solidFill>
                    <a:schemeClr val="accent2"/>
                  </a:solidFill>
                  <a:prstDash val="solid"/>
                </a:ln>
                <a:solidFill>
                  <a:schemeClr val="bg2">
                    <a:lumMod val="60000"/>
                    <a:lumOff val="40000"/>
                  </a:schemeClr>
                </a:solidFill>
              </a:rPr>
              <a:t>Feature|Class</a:t>
            </a:r>
            <a:r>
              <a:rPr lang="en-US" sz="2800" b="1" dirty="0">
                <a:ln w="22225">
                  <a:solidFill>
                    <a:schemeClr val="accent2"/>
                  </a:solidFill>
                  <a:prstDash val="solid"/>
                </a:ln>
                <a:solidFill>
                  <a:schemeClr val="bg2">
                    <a:lumMod val="60000"/>
                    <a:lumOff val="40000"/>
                  </a:schemeClr>
                </a:solidFill>
              </a:rPr>
              <a:t>)</a:t>
            </a:r>
          </a:p>
        </p:txBody>
      </p:sp>
      <p:sp>
        <p:nvSpPr>
          <p:cNvPr id="6" name="Rectangle 5">
            <a:extLst>
              <a:ext uri="{FF2B5EF4-FFF2-40B4-BE49-F238E27FC236}">
                <a16:creationId xmlns:a16="http://schemas.microsoft.com/office/drawing/2014/main" id="{EB296FE5-81F5-040F-8401-A0C4D27B55CB}"/>
              </a:ext>
            </a:extLst>
          </p:cNvPr>
          <p:cNvSpPr/>
          <p:nvPr/>
        </p:nvSpPr>
        <p:spPr>
          <a:xfrm>
            <a:off x="5507440" y="1741498"/>
            <a:ext cx="3636560" cy="523220"/>
          </a:xfrm>
          <a:prstGeom prst="rect">
            <a:avLst/>
          </a:prstGeom>
          <a:noFill/>
        </p:spPr>
        <p:txBody>
          <a:bodyPr wrap="square" lIns="91440" tIns="45720" rIns="91440" bIns="45720">
            <a:spAutoFit/>
          </a:bodyPr>
          <a:lstStyle/>
          <a:p>
            <a:pPr algn="ctr"/>
            <a:r>
              <a:rPr lang="en-US" sz="2800" b="1" dirty="0">
                <a:ln w="22225">
                  <a:solidFill>
                    <a:schemeClr val="accent2"/>
                  </a:solidFill>
                  <a:prstDash val="solid"/>
                </a:ln>
                <a:solidFill>
                  <a:schemeClr val="bg2">
                    <a:lumMod val="60000"/>
                    <a:lumOff val="40000"/>
                  </a:schemeClr>
                </a:solidFill>
              </a:rPr>
              <a:t>P(</a:t>
            </a:r>
            <a:r>
              <a:rPr lang="en-US" sz="2800" b="1" dirty="0" err="1">
                <a:ln w="22225">
                  <a:solidFill>
                    <a:schemeClr val="accent2"/>
                  </a:solidFill>
                  <a:prstDash val="solid"/>
                </a:ln>
                <a:solidFill>
                  <a:schemeClr val="bg2">
                    <a:lumMod val="60000"/>
                    <a:lumOff val="40000"/>
                  </a:schemeClr>
                </a:solidFill>
              </a:rPr>
              <a:t>Class|Feature</a:t>
            </a:r>
            <a:r>
              <a:rPr lang="en-US" sz="2800" b="1" dirty="0">
                <a:ln w="22225">
                  <a:solidFill>
                    <a:schemeClr val="accent2"/>
                  </a:solidFill>
                  <a:prstDash val="solid"/>
                </a:ln>
                <a:solidFill>
                  <a:schemeClr val="bg2">
                    <a:lumMod val="60000"/>
                    <a:lumOff val="40000"/>
                  </a:schemeClr>
                </a:solidFill>
              </a:rPr>
              <a:t>)</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353"/>
        <p:cNvGrpSpPr/>
        <p:nvPr/>
      </p:nvGrpSpPr>
      <p:grpSpPr>
        <a:xfrm>
          <a:off x="0" y="0"/>
          <a:ext cx="0" cy="0"/>
          <a:chOff x="0" y="0"/>
          <a:chExt cx="0" cy="0"/>
        </a:xfrm>
      </p:grpSpPr>
      <p:sp>
        <p:nvSpPr>
          <p:cNvPr id="354" name="Google Shape;354;p42"/>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Algorithm</a:t>
            </a:r>
            <a:endParaRPr dirty="0"/>
          </a:p>
        </p:txBody>
      </p:sp>
      <p:sp>
        <p:nvSpPr>
          <p:cNvPr id="356" name="Google Shape;356;p42"/>
          <p:cNvSpPr txBox="1">
            <a:spLocks noGrp="1"/>
          </p:cNvSpPr>
          <p:nvPr>
            <p:ph type="subTitle" idx="2"/>
          </p:nvPr>
        </p:nvSpPr>
        <p:spPr>
          <a:xfrm>
            <a:off x="720000" y="1308115"/>
            <a:ext cx="7768680" cy="924545"/>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Naive Bayes assumes that the features are conditionally independent given the class. This means that the presence or absence of a particular feature does not affect the presence or absence of any other feature.</a:t>
            </a:r>
          </a:p>
        </p:txBody>
      </p:sp>
      <p:pic>
        <p:nvPicPr>
          <p:cNvPr id="3" name="Picture 2" title="P open parentheses F e a t u r e s thin space vertical line space C l a s s close parentheses space equals space P open parentheses F e a t u r e 1 space vertical line thin space C l a s s close parentheses space times space P open parentheses F e a t u r e 2 thin space vertical line thin space C l a s s close parentheses space times space... space times space P open parentheses F e a t u r e N thin space vertical line thin space C l a s s close parentheses">
            <a:extLst>
              <a:ext uri="{FF2B5EF4-FFF2-40B4-BE49-F238E27FC236}">
                <a16:creationId xmlns:a16="http://schemas.microsoft.com/office/drawing/2014/main" id="{C3A1C8B1-5A30-9F67-02E5-7F8CA868F1D0}"/>
              </a:ext>
            </a:extLst>
          </p:cNvPr>
          <p:cNvPicPr>
            <a:picLocks noChangeAspect="1"/>
          </p:cNvPicPr>
          <p:nvPr/>
        </p:nvPicPr>
        <p:blipFill>
          <a:blip r:embed="rId3" cstate="print">
            <a:duotone>
              <a:schemeClr val="accent1">
                <a:shade val="45000"/>
                <a:satMod val="135000"/>
              </a:schemeClr>
              <a:prstClr val="white"/>
            </a:duotone>
            <a:extLst>
              <a:ext uri="{28A0092B-C50C-407E-A947-70E740481C1C}">
                <a14:useLocalDpi xmlns:a14="http://schemas.microsoft.com/office/drawing/2010/main" val="0"/>
              </a:ext>
            </a:extLst>
          </a:blip>
          <a:stretch>
            <a:fillRect/>
          </a:stretch>
        </p:blipFill>
        <p:spPr>
          <a:xfrm>
            <a:off x="335280" y="2333813"/>
            <a:ext cx="8662324" cy="189237"/>
          </a:xfrm>
          <a:prstGeom prst="rect">
            <a:avLst/>
          </a:prstGeom>
        </p:spPr>
      </p:pic>
      <p:sp>
        <p:nvSpPr>
          <p:cNvPr id="2" name="Google Shape;356;p42">
            <a:extLst>
              <a:ext uri="{FF2B5EF4-FFF2-40B4-BE49-F238E27FC236}">
                <a16:creationId xmlns:a16="http://schemas.microsoft.com/office/drawing/2014/main" id="{5D0614F5-D299-EEDD-E69D-21AC92D94C90}"/>
              </a:ext>
            </a:extLst>
          </p:cNvPr>
          <p:cNvSpPr txBox="1">
            <a:spLocks/>
          </p:cNvSpPr>
          <p:nvPr/>
        </p:nvSpPr>
        <p:spPr>
          <a:xfrm>
            <a:off x="720000" y="2571750"/>
            <a:ext cx="7768680" cy="2434089"/>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accent1"/>
              </a:buClr>
              <a:buSzPts val="1400"/>
              <a:buFont typeface="Lato"/>
              <a:buNone/>
              <a:defRPr sz="1400" b="0" i="0" u="none" strike="noStrike" cap="none">
                <a:solidFill>
                  <a:schemeClr val="accent1"/>
                </a:solidFill>
                <a:latin typeface="Lato"/>
                <a:ea typeface="Lato"/>
                <a:cs typeface="Lato"/>
                <a:sym typeface="Lato"/>
              </a:defRPr>
            </a:lvl1pPr>
            <a:lvl2pPr marL="914400" marR="0" lvl="1" indent="-317500" algn="ctr" rtl="0">
              <a:lnSpc>
                <a:spcPct val="100000"/>
              </a:lnSpc>
              <a:spcBef>
                <a:spcPts val="0"/>
              </a:spcBef>
              <a:spcAft>
                <a:spcPts val="0"/>
              </a:spcAft>
              <a:buClr>
                <a:schemeClr val="accent1"/>
              </a:buClr>
              <a:buSzPts val="1400"/>
              <a:buFont typeface="Lato"/>
              <a:buNone/>
              <a:defRPr sz="1400" b="0" i="0" u="none" strike="noStrike" cap="none">
                <a:solidFill>
                  <a:schemeClr val="accent1"/>
                </a:solidFill>
                <a:latin typeface="Lato"/>
                <a:ea typeface="Lato"/>
                <a:cs typeface="Lato"/>
                <a:sym typeface="Lato"/>
              </a:defRPr>
            </a:lvl2pPr>
            <a:lvl3pPr marL="1371600" marR="0" lvl="2" indent="-317500" algn="ctr" rtl="0">
              <a:lnSpc>
                <a:spcPct val="100000"/>
              </a:lnSpc>
              <a:spcBef>
                <a:spcPts val="0"/>
              </a:spcBef>
              <a:spcAft>
                <a:spcPts val="0"/>
              </a:spcAft>
              <a:buClr>
                <a:schemeClr val="accent1"/>
              </a:buClr>
              <a:buSzPts val="1400"/>
              <a:buFont typeface="Lato"/>
              <a:buNone/>
              <a:defRPr sz="1400" b="0" i="0" u="none" strike="noStrike" cap="none">
                <a:solidFill>
                  <a:schemeClr val="accent1"/>
                </a:solidFill>
                <a:latin typeface="Lato"/>
                <a:ea typeface="Lato"/>
                <a:cs typeface="Lato"/>
                <a:sym typeface="Lato"/>
              </a:defRPr>
            </a:lvl3pPr>
            <a:lvl4pPr marL="1828800" marR="0" lvl="3" indent="-317500" algn="ctr" rtl="0">
              <a:lnSpc>
                <a:spcPct val="100000"/>
              </a:lnSpc>
              <a:spcBef>
                <a:spcPts val="0"/>
              </a:spcBef>
              <a:spcAft>
                <a:spcPts val="0"/>
              </a:spcAft>
              <a:buClr>
                <a:schemeClr val="accent1"/>
              </a:buClr>
              <a:buSzPts val="1400"/>
              <a:buFont typeface="Lato"/>
              <a:buNone/>
              <a:defRPr sz="1400" b="0" i="0" u="none" strike="noStrike" cap="none">
                <a:solidFill>
                  <a:schemeClr val="accent1"/>
                </a:solidFill>
                <a:latin typeface="Lato"/>
                <a:ea typeface="Lato"/>
                <a:cs typeface="Lato"/>
                <a:sym typeface="Lato"/>
              </a:defRPr>
            </a:lvl4pPr>
            <a:lvl5pPr marL="2286000" marR="0" lvl="4" indent="-317500" algn="ctr" rtl="0">
              <a:lnSpc>
                <a:spcPct val="100000"/>
              </a:lnSpc>
              <a:spcBef>
                <a:spcPts val="0"/>
              </a:spcBef>
              <a:spcAft>
                <a:spcPts val="0"/>
              </a:spcAft>
              <a:buClr>
                <a:schemeClr val="accent1"/>
              </a:buClr>
              <a:buSzPts val="1400"/>
              <a:buFont typeface="Lato"/>
              <a:buNone/>
              <a:defRPr sz="1400" b="0" i="0" u="none" strike="noStrike" cap="none">
                <a:solidFill>
                  <a:schemeClr val="accent1"/>
                </a:solidFill>
                <a:latin typeface="Lato"/>
                <a:ea typeface="Lato"/>
                <a:cs typeface="Lato"/>
                <a:sym typeface="Lato"/>
              </a:defRPr>
            </a:lvl5pPr>
            <a:lvl6pPr marL="2743200" marR="0" lvl="5" indent="-317500" algn="ctr" rtl="0">
              <a:lnSpc>
                <a:spcPct val="100000"/>
              </a:lnSpc>
              <a:spcBef>
                <a:spcPts val="0"/>
              </a:spcBef>
              <a:spcAft>
                <a:spcPts val="0"/>
              </a:spcAft>
              <a:buClr>
                <a:schemeClr val="accent1"/>
              </a:buClr>
              <a:buSzPts val="1400"/>
              <a:buFont typeface="Lato"/>
              <a:buNone/>
              <a:defRPr sz="1400" b="0" i="0" u="none" strike="noStrike" cap="none">
                <a:solidFill>
                  <a:schemeClr val="accent1"/>
                </a:solidFill>
                <a:latin typeface="Lato"/>
                <a:ea typeface="Lato"/>
                <a:cs typeface="Lato"/>
                <a:sym typeface="Lato"/>
              </a:defRPr>
            </a:lvl6pPr>
            <a:lvl7pPr marL="3200400" marR="0" lvl="6" indent="-317500" algn="ctr" rtl="0">
              <a:lnSpc>
                <a:spcPct val="100000"/>
              </a:lnSpc>
              <a:spcBef>
                <a:spcPts val="0"/>
              </a:spcBef>
              <a:spcAft>
                <a:spcPts val="0"/>
              </a:spcAft>
              <a:buClr>
                <a:schemeClr val="accent1"/>
              </a:buClr>
              <a:buSzPts val="1400"/>
              <a:buFont typeface="Lato"/>
              <a:buNone/>
              <a:defRPr sz="1400" b="0" i="0" u="none" strike="noStrike" cap="none">
                <a:solidFill>
                  <a:schemeClr val="accent1"/>
                </a:solidFill>
                <a:latin typeface="Lato"/>
                <a:ea typeface="Lato"/>
                <a:cs typeface="Lato"/>
                <a:sym typeface="Lato"/>
              </a:defRPr>
            </a:lvl7pPr>
            <a:lvl8pPr marL="3657600" marR="0" lvl="7" indent="-317500" algn="ctr" rtl="0">
              <a:lnSpc>
                <a:spcPct val="100000"/>
              </a:lnSpc>
              <a:spcBef>
                <a:spcPts val="0"/>
              </a:spcBef>
              <a:spcAft>
                <a:spcPts val="0"/>
              </a:spcAft>
              <a:buClr>
                <a:schemeClr val="accent1"/>
              </a:buClr>
              <a:buSzPts val="1400"/>
              <a:buFont typeface="Lato"/>
              <a:buNone/>
              <a:defRPr sz="1400" b="0" i="0" u="none" strike="noStrike" cap="none">
                <a:solidFill>
                  <a:schemeClr val="accent1"/>
                </a:solidFill>
                <a:latin typeface="Lato"/>
                <a:ea typeface="Lato"/>
                <a:cs typeface="Lato"/>
                <a:sym typeface="Lato"/>
              </a:defRPr>
            </a:lvl8pPr>
            <a:lvl9pPr marL="4114800" marR="0" lvl="8" indent="-317500" algn="ctr" rtl="0">
              <a:lnSpc>
                <a:spcPct val="100000"/>
              </a:lnSpc>
              <a:spcBef>
                <a:spcPts val="0"/>
              </a:spcBef>
              <a:spcAft>
                <a:spcPts val="0"/>
              </a:spcAft>
              <a:buClr>
                <a:schemeClr val="accent1"/>
              </a:buClr>
              <a:buSzPts val="1400"/>
              <a:buFont typeface="Lato"/>
              <a:buNone/>
              <a:defRPr sz="1400" b="0" i="0" u="none" strike="noStrike" cap="none">
                <a:solidFill>
                  <a:schemeClr val="accent1"/>
                </a:solidFill>
                <a:latin typeface="Lato"/>
                <a:ea typeface="Lato"/>
                <a:cs typeface="Lato"/>
                <a:sym typeface="Lato"/>
              </a:defRPr>
            </a:lvl9pPr>
          </a:lstStyle>
          <a:p>
            <a:pPr marL="342900" indent="-342900">
              <a:buAutoNum type="arabicPeriod"/>
            </a:pPr>
            <a:r>
              <a:rPr lang="en-US" dirty="0"/>
              <a:t>Compute the priors for each class (how likely are you to obtain that class, without taking into account the features). Computed as 1/</a:t>
            </a:r>
            <a:r>
              <a:rPr lang="en-US" dirty="0" err="1"/>
              <a:t>total_number_of_classes</a:t>
            </a:r>
            <a:r>
              <a:rPr lang="en-US" dirty="0"/>
              <a:t>.</a:t>
            </a:r>
          </a:p>
          <a:p>
            <a:pPr marL="342900" indent="-342900">
              <a:buAutoNum type="arabicPeriod"/>
            </a:pPr>
            <a:r>
              <a:rPr lang="en-US" dirty="0"/>
              <a:t>Count how many times each feature appears per class, then obtain the likelihood of that feature to be in the class by dividing this number by the total number of appearances of all features for the current class.</a:t>
            </a:r>
          </a:p>
          <a:p>
            <a:pPr marL="342900" indent="-342900">
              <a:buAutoNum type="arabicPeriod"/>
            </a:pPr>
            <a:r>
              <a:rPr lang="en-US" dirty="0"/>
              <a:t>Having the priors and the likelihoods, for any new input, compute the posterior probabilities for each class using bayes formula, and provide as class result the one with the highest posterior probability.</a:t>
            </a:r>
          </a:p>
          <a:p>
            <a:pPr marL="342900" indent="-342900">
              <a:buAutoNum type="arabicPeriod"/>
            </a:pPr>
            <a:endParaRPr lang="en-US" dirty="0"/>
          </a:p>
        </p:txBody>
      </p:sp>
    </p:spTree>
    <p:extLst>
      <p:ext uri="{BB962C8B-B14F-4D97-AF65-F5344CB8AC3E}">
        <p14:creationId xmlns:p14="http://schemas.microsoft.com/office/powerpoint/2010/main" val="142928303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360"/>
        <p:cNvGrpSpPr/>
        <p:nvPr/>
      </p:nvGrpSpPr>
      <p:grpSpPr>
        <a:xfrm>
          <a:off x="0" y="0"/>
          <a:ext cx="0" cy="0"/>
          <a:chOff x="0" y="0"/>
          <a:chExt cx="0" cy="0"/>
        </a:xfrm>
      </p:grpSpPr>
      <p:pic>
        <p:nvPicPr>
          <p:cNvPr id="361" name="Google Shape;361;p43"/>
          <p:cNvPicPr preferRelativeResize="0"/>
          <p:nvPr/>
        </p:nvPicPr>
        <p:blipFill rotWithShape="1">
          <a:blip r:embed="rId3">
            <a:alphaModFix/>
          </a:blip>
          <a:srcRect t="34494" r="3846"/>
          <a:stretch/>
        </p:blipFill>
        <p:spPr>
          <a:xfrm rot="-5400000">
            <a:off x="4920574" y="1092950"/>
            <a:ext cx="4679801" cy="3196300"/>
          </a:xfrm>
          <a:prstGeom prst="rect">
            <a:avLst/>
          </a:prstGeom>
          <a:noFill/>
          <a:ln>
            <a:noFill/>
          </a:ln>
        </p:spPr>
      </p:pic>
      <p:pic>
        <p:nvPicPr>
          <p:cNvPr id="362" name="Google Shape;362;p43"/>
          <p:cNvPicPr preferRelativeResize="0">
            <a:picLocks noGrp="1"/>
          </p:cNvPicPr>
          <p:nvPr>
            <p:ph type="pic" idx="2"/>
          </p:nvPr>
        </p:nvPicPr>
        <p:blipFill rotWithShape="1">
          <a:blip r:embed="rId4"/>
          <a:srcRect l="15112" t="15116" r="14616" b="15004"/>
          <a:stretch/>
        </p:blipFill>
        <p:spPr>
          <a:xfrm rot="269031">
            <a:off x="5649615" y="1519151"/>
            <a:ext cx="2171383" cy="2040760"/>
          </a:xfrm>
          <a:prstGeom prst="rect">
            <a:avLst/>
          </a:prstGeom>
        </p:spPr>
      </p:pic>
      <p:sp>
        <p:nvSpPr>
          <p:cNvPr id="363" name="Google Shape;363;p43"/>
          <p:cNvSpPr txBox="1">
            <a:spLocks noGrp="1"/>
          </p:cNvSpPr>
          <p:nvPr>
            <p:ph type="title"/>
          </p:nvPr>
        </p:nvSpPr>
        <p:spPr>
          <a:xfrm>
            <a:off x="720000" y="445025"/>
            <a:ext cx="77109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Problem</a:t>
            </a:r>
            <a:endParaRPr dirty="0"/>
          </a:p>
        </p:txBody>
      </p:sp>
      <p:sp>
        <p:nvSpPr>
          <p:cNvPr id="364" name="Google Shape;364;p43"/>
          <p:cNvSpPr txBox="1">
            <a:spLocks noGrp="1"/>
          </p:cNvSpPr>
          <p:nvPr>
            <p:ph type="subTitle" idx="1"/>
          </p:nvPr>
        </p:nvSpPr>
        <p:spPr>
          <a:xfrm>
            <a:off x="720000" y="1541950"/>
            <a:ext cx="4294800" cy="1454879"/>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US" dirty="0"/>
              <a:t>Given a dataset containing English and Dutch phrases, train a classification model using Naïve Bayes so that, when given a new phrase, to be able to tell if it is in English or in Dutch.</a:t>
            </a:r>
            <a:endParaRPr dirty="0"/>
          </a:p>
        </p:txBody>
      </p:sp>
      <p:sp>
        <p:nvSpPr>
          <p:cNvPr id="365" name="Google Shape;365;p43"/>
          <p:cNvSpPr/>
          <p:nvPr/>
        </p:nvSpPr>
        <p:spPr>
          <a:xfrm rot="-10243977" flipH="1">
            <a:off x="5402942" y="1027367"/>
            <a:ext cx="808619" cy="806019"/>
          </a:xfrm>
          <a:custGeom>
            <a:avLst/>
            <a:gdLst/>
            <a:ahLst/>
            <a:cxnLst/>
            <a:rect l="l" t="t" r="r" b="b"/>
            <a:pathLst>
              <a:path w="10576" h="10542" extrusionOk="0">
                <a:moveTo>
                  <a:pt x="1102" y="0"/>
                </a:moveTo>
                <a:lnTo>
                  <a:pt x="1269" y="1902"/>
                </a:lnTo>
                <a:lnTo>
                  <a:pt x="568" y="2202"/>
                </a:lnTo>
                <a:lnTo>
                  <a:pt x="1102" y="3036"/>
                </a:lnTo>
                <a:lnTo>
                  <a:pt x="1" y="3870"/>
                </a:lnTo>
                <a:lnTo>
                  <a:pt x="7907" y="10541"/>
                </a:lnTo>
                <a:lnTo>
                  <a:pt x="8207" y="10008"/>
                </a:lnTo>
                <a:cubicBezTo>
                  <a:pt x="8440" y="9407"/>
                  <a:pt x="9174" y="9274"/>
                  <a:pt x="9174" y="9274"/>
                </a:cubicBezTo>
                <a:lnTo>
                  <a:pt x="9041" y="8173"/>
                </a:lnTo>
                <a:lnTo>
                  <a:pt x="10575" y="8039"/>
                </a:lnTo>
                <a:lnTo>
                  <a:pt x="1102" y="0"/>
                </a:lnTo>
                <a:close/>
              </a:path>
            </a:pathLst>
          </a:custGeom>
          <a:solidFill>
            <a:srgbClr val="E4CBB5">
              <a:alpha val="265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6" name="Google Shape;366;p43"/>
          <p:cNvGrpSpPr/>
          <p:nvPr/>
        </p:nvGrpSpPr>
        <p:grpSpPr>
          <a:xfrm rot="-1227448">
            <a:off x="8439074" y="1979274"/>
            <a:ext cx="382762" cy="238192"/>
            <a:chOff x="4215375" y="348675"/>
            <a:chExt cx="382775" cy="238200"/>
          </a:xfrm>
        </p:grpSpPr>
        <p:sp>
          <p:nvSpPr>
            <p:cNvPr id="367" name="Google Shape;367;p43"/>
            <p:cNvSpPr/>
            <p:nvPr/>
          </p:nvSpPr>
          <p:spPr>
            <a:xfrm>
              <a:off x="4359950" y="348675"/>
              <a:ext cx="238200" cy="238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43"/>
            <p:cNvSpPr/>
            <p:nvPr/>
          </p:nvSpPr>
          <p:spPr>
            <a:xfrm>
              <a:off x="4215375" y="348675"/>
              <a:ext cx="238200" cy="2382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 name="TextBox 1">
            <a:extLst>
              <a:ext uri="{FF2B5EF4-FFF2-40B4-BE49-F238E27FC236}">
                <a16:creationId xmlns:a16="http://schemas.microsoft.com/office/drawing/2014/main" id="{D28CCEDD-8B84-5C0D-F272-AF72608E8B6A}"/>
              </a:ext>
            </a:extLst>
          </p:cNvPr>
          <p:cNvSpPr txBox="1"/>
          <p:nvPr/>
        </p:nvSpPr>
        <p:spPr>
          <a:xfrm>
            <a:off x="186885" y="3713124"/>
            <a:ext cx="7281827" cy="1169551"/>
          </a:xfrm>
          <a:prstGeom prst="rect">
            <a:avLst/>
          </a:prstGeom>
          <a:noFill/>
        </p:spPr>
        <p:txBody>
          <a:bodyPr wrap="square" rtlCol="0">
            <a:spAutoFit/>
          </a:bodyPr>
          <a:lstStyle/>
          <a:p>
            <a:r>
              <a:rPr lang="en-US" b="0" dirty="0" err="1">
                <a:solidFill>
                  <a:srgbClr val="CCCCCC"/>
                </a:solidFill>
                <a:effectLst/>
                <a:latin typeface="Consolas" panose="020B0609020204030204" pitchFamily="49" charset="0"/>
              </a:rPr>
              <a:t>en|</a:t>
            </a:r>
            <a:r>
              <a:rPr lang="en-US" b="0" dirty="0" err="1">
                <a:solidFill>
                  <a:srgbClr val="569CD6"/>
                </a:solidFill>
                <a:effectLst/>
                <a:latin typeface="Consolas" panose="020B0609020204030204" pitchFamily="49" charset="0"/>
              </a:rPr>
              <a:t>maple</a:t>
            </a:r>
            <a:r>
              <a:rPr lang="en-US" b="0" dirty="0">
                <a:solidFill>
                  <a:srgbClr val="569CD6"/>
                </a:solidFill>
                <a:effectLst/>
                <a:latin typeface="Consolas" panose="020B0609020204030204" pitchFamily="49" charset="0"/>
              </a:rPr>
              <a:t> </a:t>
            </a:r>
            <a:r>
              <a:rPr lang="en-US" b="0" dirty="0" err="1">
                <a:solidFill>
                  <a:srgbClr val="569CD6"/>
                </a:solidFill>
                <a:effectLst/>
                <a:latin typeface="Consolas" panose="020B0609020204030204" pitchFamily="49" charset="0"/>
              </a:rPr>
              <a:t>heightslake</a:t>
            </a:r>
            <a:r>
              <a:rPr lang="en-US" b="0" dirty="0">
                <a:solidFill>
                  <a:srgbClr val="569CD6"/>
                </a:solidFill>
                <a:effectLst/>
                <a:latin typeface="Consolas" panose="020B0609020204030204" pitchFamily="49" charset="0"/>
              </a:rPr>
              <a:t> desire is a </a:t>
            </a:r>
            <a:r>
              <a:rPr lang="en-US" b="0" dirty="0" err="1">
                <a:solidFill>
                  <a:srgbClr val="569CD6"/>
                </a:solidFill>
                <a:effectLst/>
                <a:latin typeface="Consolas" panose="020B0609020204030204" pitchFamily="49" charset="0"/>
              </a:rPr>
              <a:t>censusdesignated</a:t>
            </a:r>
            <a:r>
              <a:rPr lang="en-US" b="0" dirty="0">
                <a:solidFill>
                  <a:srgbClr val="569CD6"/>
                </a:solidFill>
                <a:effectLst/>
                <a:latin typeface="Consolas" panose="020B0609020204030204" pitchFamily="49" charset="0"/>
              </a:rPr>
              <a:t> place </a:t>
            </a:r>
            <a:r>
              <a:rPr lang="en-US" b="0" dirty="0" err="1">
                <a:solidFill>
                  <a:srgbClr val="569CD6"/>
                </a:solidFill>
                <a:effectLst/>
                <a:latin typeface="Consolas" panose="020B0609020204030204" pitchFamily="49" charset="0"/>
              </a:rPr>
              <a:t>cdp</a:t>
            </a:r>
            <a:r>
              <a:rPr lang="en-US" b="0" dirty="0">
                <a:solidFill>
                  <a:srgbClr val="569CD6"/>
                </a:solidFill>
                <a:effectLst/>
                <a:latin typeface="Consolas" panose="020B0609020204030204" pitchFamily="49" charset="0"/>
              </a:rPr>
              <a:t> in king county </a:t>
            </a:r>
            <a:r>
              <a:rPr lang="en-US" b="0" dirty="0" err="1">
                <a:solidFill>
                  <a:srgbClr val="569CD6"/>
                </a:solidFill>
                <a:effectLst/>
                <a:latin typeface="Consolas" panose="020B0609020204030204" pitchFamily="49" charset="0"/>
              </a:rPr>
              <a:t>washington</a:t>
            </a:r>
            <a:r>
              <a:rPr lang="en-US" b="0" dirty="0">
                <a:solidFill>
                  <a:srgbClr val="569CD6"/>
                </a:solidFill>
                <a:effectLst/>
                <a:latin typeface="Consolas" panose="020B0609020204030204" pitchFamily="49" charset="0"/>
              </a:rPr>
              <a:t> united states at the 2010 census the population was 3152based on per capita income one of the more</a:t>
            </a:r>
            <a:endParaRPr lang="en-US" b="0" dirty="0">
              <a:solidFill>
                <a:srgbClr val="CCCCCC"/>
              </a:solidFill>
              <a:effectLst/>
              <a:latin typeface="Consolas" panose="020B0609020204030204" pitchFamily="49" charset="0"/>
            </a:endParaRPr>
          </a:p>
          <a:p>
            <a:r>
              <a:rPr lang="en-US" b="0" dirty="0" err="1">
                <a:solidFill>
                  <a:srgbClr val="CCCCCC"/>
                </a:solidFill>
                <a:effectLst/>
                <a:latin typeface="Consolas" panose="020B0609020204030204" pitchFamily="49" charset="0"/>
              </a:rPr>
              <a:t>nl|</a:t>
            </a:r>
            <a:r>
              <a:rPr lang="en-US" b="0" dirty="0" err="1">
                <a:solidFill>
                  <a:srgbClr val="569CD6"/>
                </a:solidFill>
                <a:effectLst/>
                <a:latin typeface="Consolas" panose="020B0609020204030204" pitchFamily="49" charset="0"/>
              </a:rPr>
              <a:t>saranganotrichia</a:t>
            </a:r>
            <a:r>
              <a:rPr lang="en-US" b="0" dirty="0">
                <a:solidFill>
                  <a:srgbClr val="569CD6"/>
                </a:solidFill>
                <a:effectLst/>
                <a:latin typeface="Consolas" panose="020B0609020204030204" pitchFamily="49" charset="0"/>
              </a:rPr>
              <a:t> </a:t>
            </a:r>
            <a:r>
              <a:rPr lang="en-US" b="0" dirty="0" err="1">
                <a:solidFill>
                  <a:srgbClr val="569CD6"/>
                </a:solidFill>
                <a:effectLst/>
                <a:latin typeface="Consolas" panose="020B0609020204030204" pitchFamily="49" charset="0"/>
              </a:rPr>
              <a:t>kaosoidao</a:t>
            </a:r>
            <a:r>
              <a:rPr lang="en-US" b="0" dirty="0">
                <a:solidFill>
                  <a:srgbClr val="569CD6"/>
                </a:solidFill>
                <a:effectLst/>
                <a:latin typeface="Consolas" panose="020B0609020204030204" pitchFamily="49" charset="0"/>
              </a:rPr>
              <a:t> is </a:t>
            </a:r>
            <a:r>
              <a:rPr lang="en-US" b="0" dirty="0" err="1">
                <a:solidFill>
                  <a:srgbClr val="569CD6"/>
                </a:solidFill>
                <a:effectLst/>
                <a:latin typeface="Consolas" panose="020B0609020204030204" pitchFamily="49" charset="0"/>
              </a:rPr>
              <a:t>een</a:t>
            </a:r>
            <a:r>
              <a:rPr lang="en-US" b="0" dirty="0">
                <a:solidFill>
                  <a:srgbClr val="569CD6"/>
                </a:solidFill>
                <a:effectLst/>
                <a:latin typeface="Consolas" panose="020B0609020204030204" pitchFamily="49" charset="0"/>
              </a:rPr>
              <a:t> </a:t>
            </a:r>
            <a:r>
              <a:rPr lang="en-US" b="0" dirty="0" err="1">
                <a:solidFill>
                  <a:srgbClr val="569CD6"/>
                </a:solidFill>
                <a:effectLst/>
                <a:latin typeface="Consolas" panose="020B0609020204030204" pitchFamily="49" charset="0"/>
              </a:rPr>
              <a:t>schietmot</a:t>
            </a:r>
            <a:r>
              <a:rPr lang="en-US" b="0" dirty="0">
                <a:solidFill>
                  <a:srgbClr val="569CD6"/>
                </a:solidFill>
                <a:effectLst/>
                <a:latin typeface="Consolas" panose="020B0609020204030204" pitchFamily="49" charset="0"/>
              </a:rPr>
              <a:t> </a:t>
            </a:r>
            <a:r>
              <a:rPr lang="en-US" b="0" dirty="0" err="1">
                <a:solidFill>
                  <a:srgbClr val="569CD6"/>
                </a:solidFill>
                <a:effectLst/>
                <a:latin typeface="Consolas" panose="020B0609020204030204" pitchFamily="49" charset="0"/>
              </a:rPr>
              <a:t>uit</a:t>
            </a:r>
            <a:r>
              <a:rPr lang="en-US" b="0" dirty="0">
                <a:solidFill>
                  <a:srgbClr val="569CD6"/>
                </a:solidFill>
                <a:effectLst/>
                <a:latin typeface="Consolas" panose="020B0609020204030204" pitchFamily="49" charset="0"/>
              </a:rPr>
              <a:t> de </a:t>
            </a:r>
            <a:r>
              <a:rPr lang="en-US" b="0" dirty="0" err="1">
                <a:solidFill>
                  <a:srgbClr val="569CD6"/>
                </a:solidFill>
                <a:effectLst/>
                <a:latin typeface="Consolas" panose="020B0609020204030204" pitchFamily="49" charset="0"/>
              </a:rPr>
              <a:t>familie</a:t>
            </a:r>
            <a:r>
              <a:rPr lang="en-US" b="0" dirty="0">
                <a:solidFill>
                  <a:srgbClr val="569CD6"/>
                </a:solidFill>
                <a:effectLst/>
                <a:latin typeface="Consolas" panose="020B0609020204030204" pitchFamily="49" charset="0"/>
              </a:rPr>
              <a:t> </a:t>
            </a:r>
            <a:r>
              <a:rPr lang="en-US" b="0" dirty="0" err="1">
                <a:solidFill>
                  <a:srgbClr val="569CD6"/>
                </a:solidFill>
                <a:effectLst/>
                <a:latin typeface="Consolas" panose="020B0609020204030204" pitchFamily="49" charset="0"/>
              </a:rPr>
              <a:t>hydroptilidae</a:t>
            </a:r>
            <a:r>
              <a:rPr lang="en-US" b="0" dirty="0">
                <a:solidFill>
                  <a:srgbClr val="569CD6"/>
                </a:solidFill>
                <a:effectLst/>
                <a:latin typeface="Consolas" panose="020B0609020204030204" pitchFamily="49" charset="0"/>
              </a:rPr>
              <a:t> de </a:t>
            </a:r>
            <a:r>
              <a:rPr lang="en-US" b="0" dirty="0" err="1">
                <a:solidFill>
                  <a:srgbClr val="569CD6"/>
                </a:solidFill>
                <a:effectLst/>
                <a:latin typeface="Consolas" panose="020B0609020204030204" pitchFamily="49" charset="0"/>
              </a:rPr>
              <a:t>soort</a:t>
            </a:r>
            <a:r>
              <a:rPr lang="en-US" b="0" dirty="0">
                <a:solidFill>
                  <a:srgbClr val="569CD6"/>
                </a:solidFill>
                <a:effectLst/>
                <a:latin typeface="Consolas" panose="020B0609020204030204" pitchFamily="49" charset="0"/>
              </a:rPr>
              <a:t> </a:t>
            </a:r>
            <a:r>
              <a:rPr lang="en-US" b="0" dirty="0" err="1">
                <a:solidFill>
                  <a:srgbClr val="569CD6"/>
                </a:solidFill>
                <a:effectLst/>
                <a:latin typeface="Consolas" panose="020B0609020204030204" pitchFamily="49" charset="0"/>
              </a:rPr>
              <a:t>komt</a:t>
            </a:r>
            <a:r>
              <a:rPr lang="en-US" b="0" dirty="0">
                <a:solidFill>
                  <a:srgbClr val="569CD6"/>
                </a:solidFill>
                <a:effectLst/>
                <a:latin typeface="Consolas" panose="020B0609020204030204" pitchFamily="49" charset="0"/>
              </a:rPr>
              <a:t> </a:t>
            </a:r>
            <a:r>
              <a:rPr lang="en-US" b="0" dirty="0" err="1">
                <a:solidFill>
                  <a:srgbClr val="569CD6"/>
                </a:solidFill>
                <a:effectLst/>
                <a:latin typeface="Consolas" panose="020B0609020204030204" pitchFamily="49" charset="0"/>
              </a:rPr>
              <a:t>voor</a:t>
            </a:r>
            <a:r>
              <a:rPr lang="en-US" b="0" dirty="0">
                <a:solidFill>
                  <a:srgbClr val="569CD6"/>
                </a:solidFill>
                <a:effectLst/>
                <a:latin typeface="Consolas" panose="020B0609020204030204" pitchFamily="49" charset="0"/>
              </a:rPr>
              <a:t> in het </a:t>
            </a:r>
            <a:r>
              <a:rPr lang="en-US" b="0" dirty="0" err="1">
                <a:solidFill>
                  <a:srgbClr val="569CD6"/>
                </a:solidFill>
                <a:effectLst/>
                <a:latin typeface="Consolas" panose="020B0609020204030204" pitchFamily="49" charset="0"/>
              </a:rPr>
              <a:t>oriëntaals</a:t>
            </a:r>
            <a:r>
              <a:rPr lang="en-US" b="0" dirty="0">
                <a:solidFill>
                  <a:srgbClr val="569CD6"/>
                </a:solidFill>
                <a:effectLst/>
                <a:latin typeface="Consolas" panose="020B0609020204030204" pitchFamily="49" charset="0"/>
              </a:rPr>
              <a:t> </a:t>
            </a:r>
            <a:r>
              <a:rPr lang="en-US" b="0" dirty="0" err="1">
                <a:solidFill>
                  <a:srgbClr val="569CD6"/>
                </a:solidFill>
                <a:effectLst/>
                <a:latin typeface="Consolas" panose="020B0609020204030204" pitchFamily="49" charset="0"/>
              </a:rPr>
              <a:t>gebied</a:t>
            </a:r>
            <a:endParaRPr lang="en-US" b="0" dirty="0">
              <a:solidFill>
                <a:srgbClr val="CCCCCC"/>
              </a:solidFill>
              <a:effectLst/>
              <a:latin typeface="Consolas" panose="020B0609020204030204" pitchFamily="49" charset="0"/>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353"/>
        <p:cNvGrpSpPr/>
        <p:nvPr/>
      </p:nvGrpSpPr>
      <p:grpSpPr>
        <a:xfrm>
          <a:off x="0" y="0"/>
          <a:ext cx="0" cy="0"/>
          <a:chOff x="0" y="0"/>
          <a:chExt cx="0" cy="0"/>
        </a:xfrm>
      </p:grpSpPr>
      <p:sp>
        <p:nvSpPr>
          <p:cNvPr id="354" name="Google Shape;354;p42"/>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Data Preprocessing</a:t>
            </a:r>
            <a:endParaRPr dirty="0"/>
          </a:p>
        </p:txBody>
      </p:sp>
      <p:sp>
        <p:nvSpPr>
          <p:cNvPr id="356" name="Google Shape;356;p42"/>
          <p:cNvSpPr txBox="1">
            <a:spLocks noGrp="1"/>
          </p:cNvSpPr>
          <p:nvPr>
            <p:ph type="subTitle" idx="2"/>
          </p:nvPr>
        </p:nvSpPr>
        <p:spPr>
          <a:xfrm>
            <a:off x="720000" y="1308115"/>
            <a:ext cx="7768680" cy="3610957"/>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Given two files: for training and for testing, first take the training file.</a:t>
            </a:r>
          </a:p>
          <a:p>
            <a:pPr marL="0" lvl="0" indent="0" algn="l" rtl="0">
              <a:spcBef>
                <a:spcPts val="0"/>
              </a:spcBef>
              <a:spcAft>
                <a:spcPts val="0"/>
              </a:spcAft>
              <a:buNone/>
            </a:pPr>
            <a:r>
              <a:rPr lang="en-US" sz="1400" dirty="0" err="1">
                <a:solidFill>
                  <a:srgbClr val="000000"/>
                </a:solidFill>
                <a:latin typeface="Consolas" panose="020B0609020204030204" pitchFamily="49" charset="0"/>
              </a:rPr>
              <a:t>readTextFile</a:t>
            </a:r>
            <a:r>
              <a:rPr lang="en-US" sz="1400" dirty="0">
                <a:solidFill>
                  <a:srgbClr val="000000"/>
                </a:solidFill>
                <a:latin typeface="Consolas" panose="020B0609020204030204" pitchFamily="49" charset="0"/>
              </a:rPr>
              <a:t> </a:t>
            </a:r>
            <a:r>
              <a:rPr lang="en-US" dirty="0"/>
              <a:t>takes care of opening the file and separating the labels from the phrases:</a:t>
            </a:r>
          </a:p>
          <a:p>
            <a:pPr marL="0" lvl="0" indent="0" algn="l" rtl="0">
              <a:spcBef>
                <a:spcPts val="0"/>
              </a:spcBef>
              <a:spcAft>
                <a:spcPts val="0"/>
              </a:spcAft>
              <a:buNone/>
            </a:pPr>
            <a:endParaRPr lang="en-US" dirty="0"/>
          </a:p>
          <a:p>
            <a:r>
              <a:rPr lang="en-US" sz="1200" dirty="0">
                <a:solidFill>
                  <a:schemeClr val="tx1">
                    <a:lumMod val="50000"/>
                  </a:schemeClr>
                </a:solidFill>
                <a:latin typeface="Consolas" panose="020B0609020204030204" pitchFamily="49" charset="0"/>
              </a:rPr>
              <a:t>char</a:t>
            </a:r>
            <a:r>
              <a:rPr lang="en-US" sz="1200" dirty="0">
                <a:solidFill>
                  <a:srgbClr val="000000"/>
                </a:solidFill>
                <a:latin typeface="Consolas" panose="020B0609020204030204" pitchFamily="49" charset="0"/>
              </a:rPr>
              <a:t>* label = </a:t>
            </a:r>
            <a:r>
              <a:rPr lang="en-US" sz="1200" dirty="0" err="1">
                <a:solidFill>
                  <a:srgbClr val="000000"/>
                </a:solidFill>
                <a:latin typeface="Consolas" panose="020B0609020204030204" pitchFamily="49" charset="0"/>
              </a:rPr>
              <a:t>strtok</a:t>
            </a:r>
            <a:r>
              <a:rPr lang="en-US" sz="1200" dirty="0">
                <a:solidFill>
                  <a:srgbClr val="000000"/>
                </a:solidFill>
                <a:latin typeface="Consolas" panose="020B0609020204030204" pitchFamily="49" charset="0"/>
              </a:rPr>
              <a:t>(line, </a:t>
            </a:r>
            <a:r>
              <a:rPr lang="en-US" sz="1200" dirty="0">
                <a:solidFill>
                  <a:schemeClr val="tx2">
                    <a:lumMod val="75000"/>
                  </a:schemeClr>
                </a:solidFill>
                <a:latin typeface="Consolas" panose="020B0609020204030204" pitchFamily="49" charset="0"/>
              </a:rPr>
              <a:t>"|"</a:t>
            </a:r>
            <a:r>
              <a:rPr lang="en-US" sz="1200" dirty="0">
                <a:solidFill>
                  <a:srgbClr val="000000"/>
                </a:solidFill>
                <a:latin typeface="Consolas" panose="020B0609020204030204" pitchFamily="49" charset="0"/>
              </a:rPr>
              <a:t>);</a:t>
            </a:r>
          </a:p>
          <a:p>
            <a:r>
              <a:rPr lang="en-US" sz="1200" dirty="0">
                <a:solidFill>
                  <a:schemeClr val="tx1">
                    <a:lumMod val="50000"/>
                  </a:schemeClr>
                </a:solidFill>
                <a:latin typeface="Consolas" panose="020B0609020204030204" pitchFamily="49" charset="0"/>
              </a:rPr>
              <a:t>char</a:t>
            </a:r>
            <a:r>
              <a:rPr lang="en-US" sz="1200" dirty="0">
                <a:solidFill>
                  <a:srgbClr val="000000"/>
                </a:solidFill>
                <a:latin typeface="Consolas" panose="020B0609020204030204" pitchFamily="49" charset="0"/>
              </a:rPr>
              <a:t>* text = line + strlen(label) + 1;</a:t>
            </a:r>
          </a:p>
          <a:p>
            <a:endParaRPr lang="en-US" sz="1200" dirty="0">
              <a:solidFill>
                <a:srgbClr val="000000"/>
              </a:solidFill>
              <a:latin typeface="Consolas" panose="020B0609020204030204" pitchFamily="49" charset="0"/>
            </a:endParaRPr>
          </a:p>
          <a:p>
            <a:r>
              <a:rPr lang="en-US" sz="1200" dirty="0">
                <a:solidFill>
                  <a:srgbClr val="000000"/>
                </a:solidFill>
                <a:latin typeface="Consolas" panose="020B0609020204030204" pitchFamily="49" charset="0"/>
              </a:rPr>
              <a:t>text[</a:t>
            </a:r>
            <a:r>
              <a:rPr lang="en-US" sz="1200" dirty="0" err="1">
                <a:solidFill>
                  <a:srgbClr val="000000"/>
                </a:solidFill>
                <a:latin typeface="Consolas" panose="020B0609020204030204" pitchFamily="49" charset="0"/>
              </a:rPr>
              <a:t>strcspn</a:t>
            </a:r>
            <a:r>
              <a:rPr lang="en-US" sz="1200" dirty="0">
                <a:solidFill>
                  <a:srgbClr val="000000"/>
                </a:solidFill>
                <a:latin typeface="Consolas" panose="020B0609020204030204" pitchFamily="49" charset="0"/>
              </a:rPr>
              <a:t>(text, </a:t>
            </a:r>
            <a:r>
              <a:rPr lang="en-US" sz="1200" dirty="0">
                <a:solidFill>
                  <a:schemeClr val="tx2">
                    <a:lumMod val="75000"/>
                  </a:schemeClr>
                </a:solidFill>
                <a:latin typeface="Consolas" panose="020B0609020204030204" pitchFamily="49" charset="0"/>
              </a:rPr>
              <a:t>"\n"</a:t>
            </a:r>
            <a:r>
              <a:rPr lang="en-US" sz="1200" dirty="0">
                <a:solidFill>
                  <a:srgbClr val="000000"/>
                </a:solidFill>
                <a:latin typeface="Consolas" panose="020B0609020204030204" pitchFamily="49" charset="0"/>
              </a:rPr>
              <a:t>)] = </a:t>
            </a:r>
            <a:r>
              <a:rPr lang="en-US" sz="1200" dirty="0">
                <a:solidFill>
                  <a:schemeClr val="tx2">
                    <a:lumMod val="75000"/>
                  </a:schemeClr>
                </a:solidFill>
                <a:latin typeface="Consolas" panose="020B0609020204030204" pitchFamily="49" charset="0"/>
              </a:rPr>
              <a:t>'\0'</a:t>
            </a:r>
            <a:r>
              <a:rPr lang="en-US" sz="1200" dirty="0">
                <a:solidFill>
                  <a:srgbClr val="000000"/>
                </a:solidFill>
                <a:latin typeface="Consolas" panose="020B0609020204030204" pitchFamily="49" charset="0"/>
              </a:rPr>
              <a:t>;</a:t>
            </a:r>
          </a:p>
          <a:p>
            <a:endParaRPr lang="en-US" sz="1200" dirty="0">
              <a:solidFill>
                <a:srgbClr val="000000"/>
              </a:solidFill>
              <a:latin typeface="Consolas" panose="020B0609020204030204" pitchFamily="49" charset="0"/>
            </a:endParaRPr>
          </a:p>
          <a:p>
            <a:r>
              <a:rPr lang="en-US" sz="1200" dirty="0" err="1">
                <a:solidFill>
                  <a:srgbClr val="000000"/>
                </a:solidFill>
                <a:latin typeface="Consolas" panose="020B0609020204030204" pitchFamily="49" charset="0"/>
              </a:rPr>
              <a:t>tempData.push_back</a:t>
            </a:r>
            <a:r>
              <a:rPr lang="en-US" sz="1200" dirty="0">
                <a:solidFill>
                  <a:srgbClr val="000000"/>
                </a:solidFill>
                <a:latin typeface="Consolas" panose="020B0609020204030204" pitchFamily="49" charset="0"/>
              </a:rPr>
              <a:t>(text);</a:t>
            </a:r>
          </a:p>
          <a:p>
            <a:r>
              <a:rPr lang="en-US" sz="1200" dirty="0" err="1">
                <a:solidFill>
                  <a:srgbClr val="000000"/>
                </a:solidFill>
                <a:latin typeface="Consolas" panose="020B0609020204030204" pitchFamily="49" charset="0"/>
              </a:rPr>
              <a:t>tempLabels.push_back</a:t>
            </a:r>
            <a:r>
              <a:rPr lang="en-US" sz="1200" dirty="0">
                <a:solidFill>
                  <a:srgbClr val="000000"/>
                </a:solidFill>
                <a:latin typeface="Consolas" panose="020B0609020204030204" pitchFamily="49" charset="0"/>
              </a:rPr>
              <a:t>(label);</a:t>
            </a:r>
          </a:p>
          <a:p>
            <a:endParaRPr lang="en-US" sz="1200" dirty="0">
              <a:solidFill>
                <a:srgbClr val="000000"/>
              </a:solidFill>
              <a:latin typeface="Consolas" panose="020B0609020204030204" pitchFamily="49" charset="0"/>
            </a:endParaRPr>
          </a:p>
          <a:p>
            <a:r>
              <a:rPr lang="en-US" sz="1200" dirty="0" err="1">
                <a:solidFill>
                  <a:srgbClr val="000000"/>
                </a:solidFill>
                <a:latin typeface="Consolas" panose="020B0609020204030204" pitchFamily="49" charset="0"/>
              </a:rPr>
              <a:t>toLower</a:t>
            </a:r>
            <a:r>
              <a:rPr lang="en-US" sz="1200" dirty="0">
                <a:solidFill>
                  <a:srgbClr val="000000"/>
                </a:solidFill>
                <a:latin typeface="Consolas" panose="020B0609020204030204" pitchFamily="49" charset="0"/>
              </a:rPr>
              <a:t>(</a:t>
            </a:r>
            <a:r>
              <a:rPr lang="en-US" sz="1200" dirty="0" err="1">
                <a:solidFill>
                  <a:srgbClr val="000000"/>
                </a:solidFill>
                <a:latin typeface="Consolas" panose="020B0609020204030204" pitchFamily="49" charset="0"/>
              </a:rPr>
              <a:t>tempData</a:t>
            </a:r>
            <a:r>
              <a:rPr lang="en-US" sz="1200" dirty="0">
                <a:solidFill>
                  <a:srgbClr val="008080"/>
                </a:solidFill>
                <a:latin typeface="Consolas" panose="020B0609020204030204" pitchFamily="49" charset="0"/>
              </a:rPr>
              <a:t>[</a:t>
            </a:r>
            <a:r>
              <a:rPr lang="en-US" sz="1200" dirty="0">
                <a:solidFill>
                  <a:srgbClr val="000000"/>
                </a:solidFill>
                <a:latin typeface="Consolas" panose="020B0609020204030204" pitchFamily="49" charset="0"/>
              </a:rPr>
              <a:t>count</a:t>
            </a:r>
            <a:r>
              <a:rPr lang="en-US" sz="1200" dirty="0">
                <a:solidFill>
                  <a:srgbClr val="008080"/>
                </a:solidFill>
                <a:latin typeface="Consolas" panose="020B0609020204030204" pitchFamily="49" charset="0"/>
              </a:rPr>
              <a:t>]</a:t>
            </a:r>
            <a:r>
              <a:rPr lang="en-US" sz="1200" dirty="0">
                <a:solidFill>
                  <a:srgbClr val="000000"/>
                </a:solidFill>
                <a:latin typeface="Consolas" panose="020B0609020204030204" pitchFamily="49" charset="0"/>
              </a:rPr>
              <a:t>);</a:t>
            </a:r>
            <a:endParaRPr lang="en-US" sz="1050" dirty="0"/>
          </a:p>
        </p:txBody>
      </p:sp>
    </p:spTree>
    <p:extLst>
      <p:ext uri="{BB962C8B-B14F-4D97-AF65-F5344CB8AC3E}">
        <p14:creationId xmlns:p14="http://schemas.microsoft.com/office/powerpoint/2010/main" val="289343299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353"/>
        <p:cNvGrpSpPr/>
        <p:nvPr/>
      </p:nvGrpSpPr>
      <p:grpSpPr>
        <a:xfrm>
          <a:off x="0" y="0"/>
          <a:ext cx="0" cy="0"/>
          <a:chOff x="0" y="0"/>
          <a:chExt cx="0" cy="0"/>
        </a:xfrm>
      </p:grpSpPr>
      <p:sp>
        <p:nvSpPr>
          <p:cNvPr id="354" name="Google Shape;354;p42"/>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Data Preprocessing</a:t>
            </a:r>
            <a:endParaRPr dirty="0"/>
          </a:p>
        </p:txBody>
      </p:sp>
      <p:sp>
        <p:nvSpPr>
          <p:cNvPr id="356" name="Google Shape;356;p42"/>
          <p:cNvSpPr txBox="1">
            <a:spLocks noGrp="1"/>
          </p:cNvSpPr>
          <p:nvPr>
            <p:ph type="subTitle" idx="2"/>
          </p:nvPr>
        </p:nvSpPr>
        <p:spPr>
          <a:xfrm>
            <a:off x="720000" y="1308116"/>
            <a:ext cx="7768680" cy="413894"/>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1200" dirty="0"/>
              <a:t>Also, in this step the letter pairs must be generated to be able to initialize the features matrix X. The array contains all combinations of </a:t>
            </a:r>
            <a:r>
              <a:rPr lang="en-US" sz="1200" dirty="0" err="1"/>
              <a:t>letter+letter</a:t>
            </a:r>
            <a:r>
              <a:rPr lang="en-US" sz="1200" dirty="0"/>
              <a:t> and </a:t>
            </a:r>
            <a:r>
              <a:rPr lang="en-US" sz="1200" dirty="0" err="1"/>
              <a:t>letter+space</a:t>
            </a:r>
            <a:r>
              <a:rPr lang="en-US" sz="1200" dirty="0"/>
              <a:t>:</a:t>
            </a:r>
          </a:p>
          <a:p>
            <a:pPr marL="0" lvl="0" indent="0" algn="l" rtl="0">
              <a:spcBef>
                <a:spcPts val="0"/>
              </a:spcBef>
              <a:spcAft>
                <a:spcPts val="0"/>
              </a:spcAft>
              <a:buNone/>
            </a:pPr>
            <a:endParaRPr lang="en-US" sz="1000" dirty="0"/>
          </a:p>
        </p:txBody>
      </p:sp>
      <p:sp>
        <p:nvSpPr>
          <p:cNvPr id="2" name="TextBox 1">
            <a:extLst>
              <a:ext uri="{FF2B5EF4-FFF2-40B4-BE49-F238E27FC236}">
                <a16:creationId xmlns:a16="http://schemas.microsoft.com/office/drawing/2014/main" id="{9F69D867-0324-C92F-0163-98CB68F70668}"/>
              </a:ext>
            </a:extLst>
          </p:cNvPr>
          <p:cNvSpPr txBox="1"/>
          <p:nvPr/>
        </p:nvSpPr>
        <p:spPr>
          <a:xfrm>
            <a:off x="720000" y="1802102"/>
            <a:ext cx="5954453" cy="2800767"/>
          </a:xfrm>
          <a:prstGeom prst="rect">
            <a:avLst/>
          </a:prstGeom>
          <a:noFill/>
          <a:ln>
            <a:noFill/>
          </a:ln>
        </p:spPr>
        <p:txBody>
          <a:bodyPr wrap="square" rtlCol="0">
            <a:spAutoFit/>
          </a:bodyPr>
          <a:lstStyle/>
          <a:p>
            <a:r>
              <a:rPr lang="en-US" sz="1100" dirty="0">
                <a:solidFill>
                  <a:srgbClr val="000000"/>
                </a:solidFill>
                <a:latin typeface="Consolas" panose="020B0609020204030204" pitchFamily="49" charset="0"/>
              </a:rPr>
              <a:t>std::</a:t>
            </a:r>
            <a:r>
              <a:rPr lang="en-US" sz="1100" dirty="0">
                <a:solidFill>
                  <a:srgbClr val="2B91AF"/>
                </a:solidFill>
                <a:latin typeface="Consolas" panose="020B0609020204030204" pitchFamily="49" charset="0"/>
              </a:rPr>
              <a:t>vector</a:t>
            </a:r>
            <a:r>
              <a:rPr lang="en-US" sz="1100" dirty="0">
                <a:solidFill>
                  <a:srgbClr val="000000"/>
                </a:solidFill>
                <a:latin typeface="Consolas" panose="020B0609020204030204" pitchFamily="49" charset="0"/>
              </a:rPr>
              <a:t>&lt;std::</a:t>
            </a:r>
            <a:r>
              <a:rPr lang="en-US" sz="1100" dirty="0">
                <a:solidFill>
                  <a:srgbClr val="2B91AF"/>
                </a:solidFill>
                <a:latin typeface="Consolas" panose="020B0609020204030204" pitchFamily="49" charset="0"/>
              </a:rPr>
              <a:t>string</a:t>
            </a:r>
            <a:r>
              <a:rPr lang="en-US" sz="1100" dirty="0">
                <a:solidFill>
                  <a:srgbClr val="000000"/>
                </a:solidFill>
                <a:latin typeface="Consolas" panose="020B0609020204030204" pitchFamily="49" charset="0"/>
              </a:rPr>
              <a:t>&gt; </a:t>
            </a:r>
            <a:r>
              <a:rPr lang="en-US" sz="1100" dirty="0" err="1">
                <a:solidFill>
                  <a:srgbClr val="000000"/>
                </a:solidFill>
                <a:latin typeface="Consolas" panose="020B0609020204030204" pitchFamily="49" charset="0"/>
              </a:rPr>
              <a:t>initializeLetterPairs</a:t>
            </a:r>
            <a:r>
              <a:rPr lang="en-US" sz="1100" dirty="0">
                <a:solidFill>
                  <a:srgbClr val="000000"/>
                </a:solidFill>
                <a:latin typeface="Consolas" panose="020B0609020204030204" pitchFamily="49" charset="0"/>
              </a:rPr>
              <a:t>()</a:t>
            </a:r>
          </a:p>
          <a:p>
            <a:r>
              <a:rPr lang="en-US" sz="1100" dirty="0">
                <a:solidFill>
                  <a:srgbClr val="000000"/>
                </a:solidFill>
                <a:latin typeface="Consolas" panose="020B0609020204030204" pitchFamily="49" charset="0"/>
              </a:rPr>
              <a:t>{</a:t>
            </a:r>
          </a:p>
          <a:p>
            <a:r>
              <a:rPr lang="en-US" sz="1100" dirty="0">
                <a:solidFill>
                  <a:srgbClr val="000000"/>
                </a:solidFill>
                <a:latin typeface="Consolas" panose="020B0609020204030204" pitchFamily="49" charset="0"/>
              </a:rPr>
              <a:t>   std::</a:t>
            </a:r>
            <a:r>
              <a:rPr lang="en-US" sz="1100" dirty="0">
                <a:solidFill>
                  <a:srgbClr val="2B91AF"/>
                </a:solidFill>
                <a:latin typeface="Consolas" panose="020B0609020204030204" pitchFamily="49" charset="0"/>
              </a:rPr>
              <a:t>vector</a:t>
            </a:r>
            <a:r>
              <a:rPr lang="en-US" sz="1100" dirty="0">
                <a:solidFill>
                  <a:srgbClr val="000000"/>
                </a:solidFill>
                <a:latin typeface="Consolas" panose="020B0609020204030204" pitchFamily="49" charset="0"/>
              </a:rPr>
              <a:t>&lt;std::</a:t>
            </a:r>
            <a:r>
              <a:rPr lang="en-US" sz="1100" dirty="0">
                <a:solidFill>
                  <a:srgbClr val="2B91AF"/>
                </a:solidFill>
                <a:latin typeface="Consolas" panose="020B0609020204030204" pitchFamily="49" charset="0"/>
              </a:rPr>
              <a:t>string</a:t>
            </a:r>
            <a:r>
              <a:rPr lang="en-US" sz="1100" dirty="0">
                <a:solidFill>
                  <a:srgbClr val="000000"/>
                </a:solidFill>
                <a:latin typeface="Consolas" panose="020B0609020204030204" pitchFamily="49" charset="0"/>
              </a:rPr>
              <a:t>&gt; </a:t>
            </a:r>
            <a:r>
              <a:rPr lang="en-US" sz="1100" dirty="0" err="1">
                <a:solidFill>
                  <a:srgbClr val="000000"/>
                </a:solidFill>
                <a:latin typeface="Consolas" panose="020B0609020204030204" pitchFamily="49" charset="0"/>
              </a:rPr>
              <a:t>letterPairs</a:t>
            </a:r>
            <a:r>
              <a:rPr lang="en-US" sz="1100" dirty="0">
                <a:solidFill>
                  <a:srgbClr val="000000"/>
                </a:solidFill>
                <a:latin typeface="Consolas" panose="020B0609020204030204" pitchFamily="49" charset="0"/>
              </a:rPr>
              <a:t>;</a:t>
            </a:r>
          </a:p>
          <a:p>
            <a:r>
              <a:rPr lang="en-US" sz="1100" dirty="0">
                <a:solidFill>
                  <a:schemeClr val="tx1"/>
                </a:solidFill>
                <a:latin typeface="Consolas" panose="020B0609020204030204" pitchFamily="49" charset="0"/>
              </a:rPr>
              <a:t>   for</a:t>
            </a:r>
            <a:r>
              <a:rPr lang="en-US" sz="1100" dirty="0">
                <a:solidFill>
                  <a:srgbClr val="000000"/>
                </a:solidFill>
                <a:latin typeface="Consolas" panose="020B0609020204030204" pitchFamily="49" charset="0"/>
              </a:rPr>
              <a:t> (</a:t>
            </a:r>
            <a:r>
              <a:rPr lang="en-US" sz="1100" dirty="0">
                <a:solidFill>
                  <a:schemeClr val="tx1"/>
                </a:solidFill>
                <a:latin typeface="Consolas" panose="020B0609020204030204" pitchFamily="49" charset="0"/>
              </a:rPr>
              <a:t>char</a:t>
            </a:r>
            <a:r>
              <a:rPr lang="en-US" sz="1100" dirty="0">
                <a:solidFill>
                  <a:srgbClr val="000000"/>
                </a:solidFill>
                <a:latin typeface="Consolas" panose="020B0609020204030204" pitchFamily="49" charset="0"/>
              </a:rPr>
              <a:t> c1 = </a:t>
            </a:r>
            <a:r>
              <a:rPr lang="en-US" sz="1100" dirty="0">
                <a:solidFill>
                  <a:schemeClr val="tx2">
                    <a:lumMod val="75000"/>
                  </a:schemeClr>
                </a:solidFill>
                <a:latin typeface="Consolas" panose="020B0609020204030204" pitchFamily="49" charset="0"/>
              </a:rPr>
              <a:t>'a'</a:t>
            </a:r>
            <a:r>
              <a:rPr lang="en-US" sz="1100" dirty="0">
                <a:solidFill>
                  <a:srgbClr val="000000"/>
                </a:solidFill>
                <a:latin typeface="Consolas" panose="020B0609020204030204" pitchFamily="49" charset="0"/>
              </a:rPr>
              <a:t>; c1 &lt;= </a:t>
            </a:r>
            <a:r>
              <a:rPr lang="en-US" sz="1100" dirty="0">
                <a:solidFill>
                  <a:schemeClr val="tx2">
                    <a:lumMod val="75000"/>
                  </a:schemeClr>
                </a:solidFill>
                <a:latin typeface="Consolas" panose="020B0609020204030204" pitchFamily="49" charset="0"/>
              </a:rPr>
              <a:t>'z'</a:t>
            </a:r>
            <a:r>
              <a:rPr lang="en-US" sz="1100" dirty="0">
                <a:solidFill>
                  <a:srgbClr val="000000"/>
                </a:solidFill>
                <a:latin typeface="Consolas" panose="020B0609020204030204" pitchFamily="49" charset="0"/>
              </a:rPr>
              <a:t>; c1++)</a:t>
            </a:r>
          </a:p>
          <a:p>
            <a:r>
              <a:rPr lang="en-US" sz="1100" dirty="0">
                <a:solidFill>
                  <a:srgbClr val="000000"/>
                </a:solidFill>
                <a:latin typeface="Consolas" panose="020B0609020204030204" pitchFamily="49" charset="0"/>
              </a:rPr>
              <a:t>   {</a:t>
            </a:r>
          </a:p>
          <a:p>
            <a:r>
              <a:rPr lang="en-US" sz="1100" dirty="0">
                <a:solidFill>
                  <a:schemeClr val="tx1"/>
                </a:solidFill>
                <a:latin typeface="Consolas" panose="020B0609020204030204" pitchFamily="49" charset="0"/>
              </a:rPr>
              <a:t>      for</a:t>
            </a:r>
            <a:r>
              <a:rPr lang="en-US" sz="1100" dirty="0">
                <a:solidFill>
                  <a:srgbClr val="000000"/>
                </a:solidFill>
                <a:latin typeface="Consolas" panose="020B0609020204030204" pitchFamily="49" charset="0"/>
              </a:rPr>
              <a:t> (</a:t>
            </a:r>
            <a:r>
              <a:rPr lang="en-US" sz="1100" dirty="0">
                <a:solidFill>
                  <a:schemeClr val="tx1"/>
                </a:solidFill>
                <a:latin typeface="Consolas" panose="020B0609020204030204" pitchFamily="49" charset="0"/>
              </a:rPr>
              <a:t>char</a:t>
            </a:r>
            <a:r>
              <a:rPr lang="en-US" sz="1100" dirty="0">
                <a:solidFill>
                  <a:srgbClr val="000000"/>
                </a:solidFill>
                <a:latin typeface="Consolas" panose="020B0609020204030204" pitchFamily="49" charset="0"/>
              </a:rPr>
              <a:t> c2 = </a:t>
            </a:r>
            <a:r>
              <a:rPr lang="en-US" sz="1100" dirty="0">
                <a:solidFill>
                  <a:schemeClr val="tx2">
                    <a:lumMod val="75000"/>
                  </a:schemeClr>
                </a:solidFill>
                <a:latin typeface="Consolas" panose="020B0609020204030204" pitchFamily="49" charset="0"/>
              </a:rPr>
              <a:t>'a'</a:t>
            </a:r>
            <a:r>
              <a:rPr lang="en-US" sz="1100" dirty="0">
                <a:solidFill>
                  <a:srgbClr val="000000"/>
                </a:solidFill>
                <a:latin typeface="Consolas" panose="020B0609020204030204" pitchFamily="49" charset="0"/>
              </a:rPr>
              <a:t>; c2 &lt;= </a:t>
            </a:r>
            <a:r>
              <a:rPr lang="en-US" sz="1100" dirty="0">
                <a:solidFill>
                  <a:schemeClr val="tx2">
                    <a:lumMod val="75000"/>
                  </a:schemeClr>
                </a:solidFill>
                <a:latin typeface="Consolas" panose="020B0609020204030204" pitchFamily="49" charset="0"/>
              </a:rPr>
              <a:t>'z'</a:t>
            </a:r>
            <a:r>
              <a:rPr lang="en-US" sz="1100" dirty="0">
                <a:solidFill>
                  <a:srgbClr val="000000"/>
                </a:solidFill>
                <a:latin typeface="Consolas" panose="020B0609020204030204" pitchFamily="49" charset="0"/>
              </a:rPr>
              <a:t>; c2++)</a:t>
            </a:r>
          </a:p>
          <a:p>
            <a:r>
              <a:rPr lang="en-US" sz="1100" dirty="0">
                <a:solidFill>
                  <a:srgbClr val="000000"/>
                </a:solidFill>
                <a:latin typeface="Consolas" panose="020B0609020204030204" pitchFamily="49" charset="0"/>
              </a:rPr>
              <a:t>      {</a:t>
            </a:r>
          </a:p>
          <a:p>
            <a:r>
              <a:rPr lang="en-US" sz="1100" dirty="0">
                <a:solidFill>
                  <a:srgbClr val="000000"/>
                </a:solidFill>
                <a:latin typeface="Consolas" panose="020B0609020204030204" pitchFamily="49" charset="0"/>
              </a:rPr>
              <a:t>          std::</a:t>
            </a:r>
            <a:r>
              <a:rPr lang="en-US" sz="1100" dirty="0">
                <a:solidFill>
                  <a:srgbClr val="2B91AF"/>
                </a:solidFill>
                <a:latin typeface="Consolas" panose="020B0609020204030204" pitchFamily="49" charset="0"/>
              </a:rPr>
              <a:t>string</a:t>
            </a:r>
            <a:r>
              <a:rPr lang="en-US" sz="1100" dirty="0">
                <a:solidFill>
                  <a:srgbClr val="000000"/>
                </a:solidFill>
                <a:latin typeface="Consolas" panose="020B0609020204030204" pitchFamily="49" charset="0"/>
              </a:rPr>
              <a:t> pair = std::</a:t>
            </a:r>
            <a:r>
              <a:rPr lang="en-US" sz="1100" dirty="0">
                <a:solidFill>
                  <a:srgbClr val="2B91AF"/>
                </a:solidFill>
                <a:latin typeface="Consolas" panose="020B0609020204030204" pitchFamily="49" charset="0"/>
              </a:rPr>
              <a:t>string</a:t>
            </a:r>
            <a:r>
              <a:rPr lang="en-US" sz="1100" dirty="0">
                <a:solidFill>
                  <a:srgbClr val="000000"/>
                </a:solidFill>
                <a:latin typeface="Consolas" panose="020B0609020204030204" pitchFamily="49" charset="0"/>
              </a:rPr>
              <a:t>(1, c1) </a:t>
            </a:r>
            <a:r>
              <a:rPr lang="en-US" sz="1100" dirty="0">
                <a:solidFill>
                  <a:srgbClr val="008080"/>
                </a:solidFill>
                <a:latin typeface="Consolas" panose="020B0609020204030204" pitchFamily="49" charset="0"/>
              </a:rPr>
              <a:t>+</a:t>
            </a:r>
            <a:r>
              <a:rPr lang="en-US" sz="1100" dirty="0">
                <a:solidFill>
                  <a:srgbClr val="000000"/>
                </a:solidFill>
                <a:latin typeface="Consolas" panose="020B0609020204030204" pitchFamily="49" charset="0"/>
              </a:rPr>
              <a:t> std::</a:t>
            </a:r>
            <a:r>
              <a:rPr lang="en-US" sz="1100" dirty="0">
                <a:solidFill>
                  <a:srgbClr val="2B91AF"/>
                </a:solidFill>
                <a:latin typeface="Consolas" panose="020B0609020204030204" pitchFamily="49" charset="0"/>
              </a:rPr>
              <a:t>string</a:t>
            </a:r>
            <a:r>
              <a:rPr lang="en-US" sz="1100" dirty="0">
                <a:solidFill>
                  <a:srgbClr val="000000"/>
                </a:solidFill>
                <a:latin typeface="Consolas" panose="020B0609020204030204" pitchFamily="49" charset="0"/>
              </a:rPr>
              <a:t>(1, c2);</a:t>
            </a:r>
          </a:p>
          <a:p>
            <a:r>
              <a:rPr lang="en-US" sz="1100" dirty="0">
                <a:solidFill>
                  <a:srgbClr val="000000"/>
                </a:solidFill>
                <a:latin typeface="Consolas" panose="020B0609020204030204" pitchFamily="49" charset="0"/>
              </a:rPr>
              <a:t>          </a:t>
            </a:r>
            <a:r>
              <a:rPr lang="en-US" sz="1100" dirty="0" err="1">
                <a:solidFill>
                  <a:srgbClr val="000000"/>
                </a:solidFill>
                <a:latin typeface="Consolas" panose="020B0609020204030204" pitchFamily="49" charset="0"/>
              </a:rPr>
              <a:t>letterPairs.push_back</a:t>
            </a:r>
            <a:r>
              <a:rPr lang="en-US" sz="1100" dirty="0">
                <a:solidFill>
                  <a:srgbClr val="000000"/>
                </a:solidFill>
                <a:latin typeface="Consolas" panose="020B0609020204030204" pitchFamily="49" charset="0"/>
              </a:rPr>
              <a:t>(pair);</a:t>
            </a:r>
          </a:p>
          <a:p>
            <a:r>
              <a:rPr lang="en-US" sz="1100" dirty="0">
                <a:solidFill>
                  <a:srgbClr val="000000"/>
                </a:solidFill>
                <a:latin typeface="Consolas" panose="020B0609020204030204" pitchFamily="49" charset="0"/>
              </a:rPr>
              <a:t>      }</a:t>
            </a:r>
          </a:p>
          <a:p>
            <a:r>
              <a:rPr lang="en-US" sz="1100" dirty="0">
                <a:latin typeface="Consolas" panose="020B0609020204030204" pitchFamily="49" charset="0"/>
              </a:rPr>
              <a:t>      </a:t>
            </a:r>
            <a:r>
              <a:rPr lang="en-US" sz="1100" dirty="0" err="1">
                <a:solidFill>
                  <a:srgbClr val="000000"/>
                </a:solidFill>
                <a:latin typeface="Consolas" panose="020B0609020204030204" pitchFamily="49" charset="0"/>
              </a:rPr>
              <a:t>letterPairs.push_back</a:t>
            </a:r>
            <a:r>
              <a:rPr lang="en-US" sz="1100" dirty="0">
                <a:solidFill>
                  <a:srgbClr val="000000"/>
                </a:solidFill>
                <a:latin typeface="Consolas" panose="020B0609020204030204" pitchFamily="49" charset="0"/>
              </a:rPr>
              <a:t>(std::</a:t>
            </a:r>
            <a:r>
              <a:rPr lang="en-US" sz="1100" dirty="0">
                <a:solidFill>
                  <a:srgbClr val="2B91AF"/>
                </a:solidFill>
                <a:latin typeface="Consolas" panose="020B0609020204030204" pitchFamily="49" charset="0"/>
              </a:rPr>
              <a:t>string</a:t>
            </a:r>
            <a:r>
              <a:rPr lang="en-US" sz="1100" dirty="0">
                <a:solidFill>
                  <a:srgbClr val="000000"/>
                </a:solidFill>
                <a:latin typeface="Consolas" panose="020B0609020204030204" pitchFamily="49" charset="0"/>
              </a:rPr>
              <a:t>(1, c1) </a:t>
            </a:r>
            <a:r>
              <a:rPr lang="en-US" sz="1100" dirty="0">
                <a:solidFill>
                  <a:srgbClr val="008080"/>
                </a:solidFill>
                <a:latin typeface="Consolas" panose="020B0609020204030204" pitchFamily="49" charset="0"/>
              </a:rPr>
              <a:t>+</a:t>
            </a:r>
            <a:r>
              <a:rPr lang="en-US" sz="1100" dirty="0">
                <a:solidFill>
                  <a:srgbClr val="000000"/>
                </a:solidFill>
                <a:latin typeface="Consolas" panose="020B0609020204030204" pitchFamily="49" charset="0"/>
              </a:rPr>
              <a:t> </a:t>
            </a:r>
            <a:r>
              <a:rPr lang="en-US" sz="1100" dirty="0">
                <a:solidFill>
                  <a:schemeClr val="tx2">
                    <a:lumMod val="75000"/>
                  </a:schemeClr>
                </a:solidFill>
                <a:latin typeface="Consolas" panose="020B0609020204030204" pitchFamily="49" charset="0"/>
              </a:rPr>
              <a:t>" "</a:t>
            </a:r>
            <a:r>
              <a:rPr lang="en-US" sz="1100" dirty="0">
                <a:solidFill>
                  <a:srgbClr val="000000"/>
                </a:solidFill>
                <a:latin typeface="Consolas" panose="020B0609020204030204" pitchFamily="49" charset="0"/>
              </a:rPr>
              <a:t>);</a:t>
            </a:r>
          </a:p>
          <a:p>
            <a:r>
              <a:rPr lang="en-US" sz="1100" dirty="0">
                <a:solidFill>
                  <a:srgbClr val="000000"/>
                </a:solidFill>
                <a:latin typeface="Consolas" panose="020B0609020204030204" pitchFamily="49" charset="0"/>
              </a:rPr>
              <a:t>      </a:t>
            </a:r>
            <a:r>
              <a:rPr lang="en-US" sz="1100" dirty="0" err="1">
                <a:solidFill>
                  <a:srgbClr val="000000"/>
                </a:solidFill>
                <a:latin typeface="Consolas" panose="020B0609020204030204" pitchFamily="49" charset="0"/>
              </a:rPr>
              <a:t>letterPairs.push_back</a:t>
            </a:r>
            <a:r>
              <a:rPr lang="en-US" sz="1100" dirty="0">
                <a:latin typeface="Consolas" panose="020B0609020204030204" pitchFamily="49" charset="0"/>
              </a:rPr>
              <a:t>(</a:t>
            </a:r>
            <a:r>
              <a:rPr lang="en-US" sz="1100" dirty="0">
                <a:solidFill>
                  <a:schemeClr val="tx2">
                    <a:lumMod val="75000"/>
                  </a:schemeClr>
                </a:solidFill>
                <a:latin typeface="Consolas" panose="020B0609020204030204" pitchFamily="49" charset="0"/>
              </a:rPr>
              <a:t>" "</a:t>
            </a:r>
            <a:r>
              <a:rPr lang="en-US" sz="1100" dirty="0">
                <a:solidFill>
                  <a:srgbClr val="000000"/>
                </a:solidFill>
                <a:latin typeface="Consolas" panose="020B0609020204030204" pitchFamily="49" charset="0"/>
              </a:rPr>
              <a:t> </a:t>
            </a:r>
            <a:r>
              <a:rPr lang="en-US" sz="1100" dirty="0">
                <a:solidFill>
                  <a:srgbClr val="008080"/>
                </a:solidFill>
                <a:latin typeface="Consolas" panose="020B0609020204030204" pitchFamily="49" charset="0"/>
              </a:rPr>
              <a:t>+</a:t>
            </a:r>
            <a:r>
              <a:rPr lang="en-US" sz="1100" dirty="0">
                <a:solidFill>
                  <a:srgbClr val="000000"/>
                </a:solidFill>
                <a:latin typeface="Consolas" panose="020B0609020204030204" pitchFamily="49" charset="0"/>
              </a:rPr>
              <a:t> std::</a:t>
            </a:r>
            <a:r>
              <a:rPr lang="en-US" sz="1100" dirty="0">
                <a:solidFill>
                  <a:srgbClr val="2B91AF"/>
                </a:solidFill>
                <a:latin typeface="Consolas" panose="020B0609020204030204" pitchFamily="49" charset="0"/>
              </a:rPr>
              <a:t>string</a:t>
            </a:r>
            <a:r>
              <a:rPr lang="en-US" sz="1100" dirty="0">
                <a:solidFill>
                  <a:srgbClr val="000000"/>
                </a:solidFill>
                <a:latin typeface="Consolas" panose="020B0609020204030204" pitchFamily="49" charset="0"/>
              </a:rPr>
              <a:t>(1, c1));</a:t>
            </a:r>
          </a:p>
          <a:p>
            <a:r>
              <a:rPr lang="en-US" sz="1100" dirty="0">
                <a:solidFill>
                  <a:srgbClr val="000000"/>
                </a:solidFill>
                <a:latin typeface="Consolas" panose="020B0609020204030204" pitchFamily="49" charset="0"/>
              </a:rPr>
              <a:t>   }</a:t>
            </a:r>
          </a:p>
          <a:p>
            <a:r>
              <a:rPr lang="en-US" sz="1100" dirty="0">
                <a:solidFill>
                  <a:srgbClr val="000000"/>
                </a:solidFill>
                <a:latin typeface="Consolas" panose="020B0609020204030204" pitchFamily="49" charset="0"/>
              </a:rPr>
              <a:t>   </a:t>
            </a:r>
            <a:r>
              <a:rPr lang="en-US" sz="1100" dirty="0" err="1">
                <a:solidFill>
                  <a:srgbClr val="000000"/>
                </a:solidFill>
                <a:latin typeface="Consolas" panose="020B0609020204030204" pitchFamily="49" charset="0"/>
              </a:rPr>
              <a:t>letterPairs.push_back</a:t>
            </a:r>
            <a:r>
              <a:rPr lang="en-US" sz="1100" dirty="0">
                <a:solidFill>
                  <a:srgbClr val="000000"/>
                </a:solidFill>
                <a:latin typeface="Consolas" panose="020B0609020204030204" pitchFamily="49" charset="0"/>
              </a:rPr>
              <a:t>(</a:t>
            </a:r>
            <a:r>
              <a:rPr lang="en-US" sz="1100" dirty="0">
                <a:solidFill>
                  <a:schemeClr val="tx2">
                    <a:lumMod val="75000"/>
                  </a:schemeClr>
                </a:solidFill>
                <a:latin typeface="Consolas" panose="020B0609020204030204" pitchFamily="49" charset="0"/>
              </a:rPr>
              <a:t>"</a:t>
            </a:r>
            <a:r>
              <a:rPr lang="en-US" sz="1100" dirty="0">
                <a:solidFill>
                  <a:srgbClr val="A31515"/>
                </a:solidFill>
                <a:latin typeface="Consolas" panose="020B0609020204030204" pitchFamily="49" charset="0"/>
              </a:rPr>
              <a:t>  </a:t>
            </a:r>
            <a:r>
              <a:rPr lang="en-US" sz="1100" dirty="0">
                <a:solidFill>
                  <a:schemeClr val="tx2">
                    <a:lumMod val="75000"/>
                  </a:schemeClr>
                </a:solidFill>
                <a:latin typeface="Consolas" panose="020B0609020204030204" pitchFamily="49" charset="0"/>
              </a:rPr>
              <a:t>"</a:t>
            </a:r>
            <a:r>
              <a:rPr lang="en-US" sz="1100" dirty="0">
                <a:solidFill>
                  <a:srgbClr val="000000"/>
                </a:solidFill>
                <a:latin typeface="Consolas" panose="020B0609020204030204" pitchFamily="49" charset="0"/>
              </a:rPr>
              <a:t>);</a:t>
            </a:r>
          </a:p>
          <a:p>
            <a:r>
              <a:rPr lang="en-US" sz="1100" dirty="0">
                <a:solidFill>
                  <a:schemeClr val="tx1"/>
                </a:solidFill>
                <a:latin typeface="Consolas" panose="020B0609020204030204" pitchFamily="49" charset="0"/>
              </a:rPr>
              <a:t>   return</a:t>
            </a:r>
            <a:r>
              <a:rPr lang="en-US" sz="1100" dirty="0">
                <a:solidFill>
                  <a:srgbClr val="000000"/>
                </a:solidFill>
                <a:latin typeface="Consolas" panose="020B0609020204030204" pitchFamily="49" charset="0"/>
              </a:rPr>
              <a:t> </a:t>
            </a:r>
            <a:r>
              <a:rPr lang="en-US" sz="1100" dirty="0" err="1">
                <a:solidFill>
                  <a:srgbClr val="000000"/>
                </a:solidFill>
                <a:latin typeface="Consolas" panose="020B0609020204030204" pitchFamily="49" charset="0"/>
              </a:rPr>
              <a:t>letterPairs</a:t>
            </a:r>
            <a:r>
              <a:rPr lang="en-US" sz="1100" dirty="0">
                <a:solidFill>
                  <a:srgbClr val="000000"/>
                </a:solidFill>
                <a:latin typeface="Consolas" panose="020B0609020204030204" pitchFamily="49" charset="0"/>
              </a:rPr>
              <a:t>;</a:t>
            </a:r>
          </a:p>
          <a:p>
            <a:r>
              <a:rPr lang="en-US" sz="1100" dirty="0">
                <a:solidFill>
                  <a:srgbClr val="000000"/>
                </a:solidFill>
                <a:latin typeface="Consolas" panose="020B0609020204030204" pitchFamily="49" charset="0"/>
              </a:rPr>
              <a:t>}</a:t>
            </a:r>
            <a:endParaRPr lang="en-US" sz="1000" dirty="0"/>
          </a:p>
        </p:txBody>
      </p:sp>
    </p:spTree>
    <p:extLst>
      <p:ext uri="{BB962C8B-B14F-4D97-AF65-F5344CB8AC3E}">
        <p14:creationId xmlns:p14="http://schemas.microsoft.com/office/powerpoint/2010/main" val="136617462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996588-C6C5-1880-AB52-2E38A7C5C0E4}"/>
              </a:ext>
            </a:extLst>
          </p:cNvPr>
          <p:cNvSpPr>
            <a:spLocks noGrp="1"/>
          </p:cNvSpPr>
          <p:nvPr>
            <p:ph type="title"/>
          </p:nvPr>
        </p:nvSpPr>
        <p:spPr/>
        <p:txBody>
          <a:bodyPr/>
          <a:lstStyle/>
          <a:p>
            <a:r>
              <a:rPr lang="en-US" dirty="0"/>
              <a:t>Training</a:t>
            </a:r>
          </a:p>
        </p:txBody>
      </p:sp>
      <p:sp>
        <p:nvSpPr>
          <p:cNvPr id="8" name="TextBox 7">
            <a:extLst>
              <a:ext uri="{FF2B5EF4-FFF2-40B4-BE49-F238E27FC236}">
                <a16:creationId xmlns:a16="http://schemas.microsoft.com/office/drawing/2014/main" id="{8AC11CB1-CA3B-5F67-4D61-282D43A1AED1}"/>
              </a:ext>
            </a:extLst>
          </p:cNvPr>
          <p:cNvSpPr txBox="1"/>
          <p:nvPr/>
        </p:nvSpPr>
        <p:spPr>
          <a:xfrm>
            <a:off x="557317" y="1080491"/>
            <a:ext cx="8029366" cy="738664"/>
          </a:xfrm>
          <a:prstGeom prst="rect">
            <a:avLst/>
          </a:prstGeom>
          <a:noFill/>
        </p:spPr>
        <p:txBody>
          <a:bodyPr wrap="square" rtlCol="0">
            <a:spAutoFit/>
          </a:bodyPr>
          <a:lstStyle/>
          <a:p>
            <a:r>
              <a:rPr lang="en-US" dirty="0">
                <a:solidFill>
                  <a:schemeClr val="accent6"/>
                </a:solidFill>
              </a:rPr>
              <a:t>Number of lines starting with '</a:t>
            </a:r>
            <a:r>
              <a:rPr lang="en-US" dirty="0" err="1">
                <a:solidFill>
                  <a:schemeClr val="accent6"/>
                </a:solidFill>
              </a:rPr>
              <a:t>en</a:t>
            </a:r>
            <a:r>
              <a:rPr lang="en-US" dirty="0">
                <a:solidFill>
                  <a:schemeClr val="accent6"/>
                </a:solidFill>
              </a:rPr>
              <a:t>': 1829</a:t>
            </a:r>
          </a:p>
          <a:p>
            <a:r>
              <a:rPr lang="en-US" dirty="0">
                <a:solidFill>
                  <a:schemeClr val="accent6"/>
                </a:solidFill>
              </a:rPr>
              <a:t>Number of lines starting with '</a:t>
            </a:r>
            <a:r>
              <a:rPr lang="en-US" dirty="0" err="1">
                <a:solidFill>
                  <a:schemeClr val="accent6"/>
                </a:solidFill>
              </a:rPr>
              <a:t>nl</a:t>
            </a:r>
            <a:r>
              <a:rPr lang="en-US" dirty="0">
                <a:solidFill>
                  <a:schemeClr val="accent6"/>
                </a:solidFill>
              </a:rPr>
              <a:t>': 1911</a:t>
            </a:r>
          </a:p>
          <a:p>
            <a:r>
              <a:rPr lang="en-US" dirty="0">
                <a:solidFill>
                  <a:schemeClr val="accent6"/>
                </a:solidFill>
              </a:rPr>
              <a:t>Total: 3740</a:t>
            </a:r>
          </a:p>
        </p:txBody>
      </p:sp>
      <p:pic>
        <p:nvPicPr>
          <p:cNvPr id="4" name="Picture 3">
            <a:extLst>
              <a:ext uri="{FF2B5EF4-FFF2-40B4-BE49-F238E27FC236}">
                <a16:creationId xmlns:a16="http://schemas.microsoft.com/office/drawing/2014/main" id="{B84E3740-A6E8-3026-05BD-AD144325C6A0}"/>
              </a:ext>
            </a:extLst>
          </p:cNvPr>
          <p:cNvPicPr>
            <a:picLocks noChangeAspect="1"/>
          </p:cNvPicPr>
          <p:nvPr/>
        </p:nvPicPr>
        <p:blipFill>
          <a:blip r:embed="rId2"/>
          <a:stretch>
            <a:fillRect/>
          </a:stretch>
        </p:blipFill>
        <p:spPr>
          <a:xfrm>
            <a:off x="2541210" y="2189689"/>
            <a:ext cx="4061580" cy="2508786"/>
          </a:xfrm>
          <a:prstGeom prst="rect">
            <a:avLst/>
          </a:prstGeom>
        </p:spPr>
      </p:pic>
    </p:spTree>
    <p:extLst>
      <p:ext uri="{BB962C8B-B14F-4D97-AF65-F5344CB8AC3E}">
        <p14:creationId xmlns:p14="http://schemas.microsoft.com/office/powerpoint/2010/main" val="243145962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fill="hold"/>
                                        <p:tgtEl>
                                          <p:spTgt spid="4"/>
                                        </p:tgtEl>
                                        <p:attrNameLst>
                                          <p:attrName>ppt_x</p:attrName>
                                        </p:attrNameLst>
                                      </p:cBhvr>
                                      <p:tavLst>
                                        <p:tav tm="0">
                                          <p:val>
                                            <p:strVal val="#ppt_x"/>
                                          </p:val>
                                        </p:tav>
                                        <p:tav tm="100000">
                                          <p:val>
                                            <p:strVal val="#ppt_x"/>
                                          </p:val>
                                        </p:tav>
                                      </p:tavLst>
                                    </p:anim>
                                    <p:anim calcmode="lin" valueType="num">
                                      <p:cBhvr additive="base">
                                        <p:cTn id="8" dur="500" fill="hold"/>
                                        <p:tgtEl>
                                          <p:spTgt spid="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Camp Educational Programs by Slidesgo">
  <a:themeElements>
    <a:clrScheme name="Simple Light">
      <a:dk1>
        <a:srgbClr val="FFF9BF"/>
      </a:dk1>
      <a:lt1>
        <a:srgbClr val="243312"/>
      </a:lt1>
      <a:dk2>
        <a:srgbClr val="FF8F00"/>
      </a:dk2>
      <a:lt2>
        <a:srgbClr val="E4CBB5"/>
      </a:lt2>
      <a:accent1>
        <a:srgbClr val="FFFFFF"/>
      </a:accent1>
      <a:accent2>
        <a:srgbClr val="182011"/>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261</TotalTime>
  <Words>1624</Words>
  <Application>Microsoft Office PowerPoint</Application>
  <PresentationFormat>On-screen Show (16:9)</PresentationFormat>
  <Paragraphs>170</Paragraphs>
  <Slides>16</Slides>
  <Notes>8</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16</vt:i4>
      </vt:variant>
    </vt:vector>
  </HeadingPairs>
  <TitlesOfParts>
    <vt:vector size="24" baseType="lpstr">
      <vt:lpstr>Lato</vt:lpstr>
      <vt:lpstr>Anaheim</vt:lpstr>
      <vt:lpstr>Arial</vt:lpstr>
      <vt:lpstr>Bebas Neue</vt:lpstr>
      <vt:lpstr>Nunito Light</vt:lpstr>
      <vt:lpstr>Consolas</vt:lpstr>
      <vt:lpstr>Bevan</vt:lpstr>
      <vt:lpstr>Camp Educational Programs by Slidesgo</vt:lpstr>
      <vt:lpstr>Language Classification using Naïve Bayes</vt:lpstr>
      <vt:lpstr>Table of contents</vt:lpstr>
      <vt:lpstr>Introduction</vt:lpstr>
      <vt:lpstr>Components</vt:lpstr>
      <vt:lpstr>Algorithm</vt:lpstr>
      <vt:lpstr>Problem</vt:lpstr>
      <vt:lpstr>Data Preprocessing</vt:lpstr>
      <vt:lpstr>Data Preprocessing</vt:lpstr>
      <vt:lpstr>Training</vt:lpstr>
      <vt:lpstr>Training</vt:lpstr>
      <vt:lpstr>Training</vt:lpstr>
      <vt:lpstr>Testing</vt:lpstr>
      <vt:lpstr>Testing</vt:lpstr>
      <vt:lpstr>Testing</vt:lpstr>
      <vt:lpstr>Results</vt:lpstr>
      <vt:lpstr>Conclusions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Language Classification using Naïve Bayes</dc:title>
  <cp:lastModifiedBy>Melinda Anca Deac</cp:lastModifiedBy>
  <cp:revision>5</cp:revision>
  <dcterms:modified xsi:type="dcterms:W3CDTF">2024-01-14T22:11:54Z</dcterms:modified>
</cp:coreProperties>
</file>